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93.xml" ContentType="application/vnd.openxmlformats-officedocument.presentationml.tags+xml"/>
  <Override PartName="/ppt/notesSlides/notesSlide1.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notesSlides/notesSlide2.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3.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notesSlides/notesSlide4.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notesSlides/notesSlide5.xml" ContentType="application/vnd.openxmlformats-officedocument.presentationml.notesSlide+xml"/>
  <Override PartName="/ppt/tags/tag174.xml" ContentType="application/vnd.openxmlformats-officedocument.presentationml.tags+xml"/>
  <Override PartName="/ppt/notesSlides/notesSlide6.xml" ContentType="application/vnd.openxmlformats-officedocument.presentationml.notesSlide+xml"/>
  <Override PartName="/ppt/tags/tag175.xml" ContentType="application/vnd.openxmlformats-officedocument.presentationml.tags+xml"/>
  <Override PartName="/ppt/notesSlides/notesSlide7.xml" ContentType="application/vnd.openxmlformats-officedocument.presentationml.notesSlide+xml"/>
  <Override PartName="/ppt/tags/tag176.xml" ContentType="application/vnd.openxmlformats-officedocument.presentationml.tags+xml"/>
  <Override PartName="/ppt/notesSlides/notesSlide8.xml" ContentType="application/vnd.openxmlformats-officedocument.presentationml.notesSlide+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9.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10.xml" ContentType="application/vnd.openxmlformats-officedocument.presentationml.notesSlide+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notesSlides/notesSlide11.xml" ContentType="application/vnd.openxmlformats-officedocument.presentationml.notesSlide+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notesSlides/notesSlide12.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notesSlides/notesSlide13.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notesSlides/notesSlide14.xml" ContentType="application/vnd.openxmlformats-officedocument.presentationml.notesSlide+xml"/>
  <Override PartName="/ppt/tags/tag222.xml" ContentType="application/vnd.openxmlformats-officedocument.presentationml.tags+xml"/>
  <Override PartName="/ppt/tags/tag223.xml" ContentType="application/vnd.openxmlformats-officedocument.presentationml.tags+xml"/>
  <Override PartName="/ppt/notesSlides/notesSlide15.xml" ContentType="application/vnd.openxmlformats-officedocument.presentationml.notesSlide+xml"/>
  <Override PartName="/ppt/tags/tag224.xml" ContentType="application/vnd.openxmlformats-officedocument.presentationml.tags+xml"/>
  <Override PartName="/ppt/tags/tag225.xml" ContentType="application/vnd.openxmlformats-officedocument.presentationml.tags+xml"/>
  <Override PartName="/ppt/notesSlides/notesSlide16.xml" ContentType="application/vnd.openxmlformats-officedocument.presentationml.notesSlide+xml"/>
  <Override PartName="/ppt/tags/tag226.xml" ContentType="application/vnd.openxmlformats-officedocument.presentationml.tags+xml"/>
  <Override PartName="/ppt/tags/tag227.xml" ContentType="application/vnd.openxmlformats-officedocument.presentationml.tags+xml"/>
  <Override PartName="/ppt/notesSlides/notesSlide17.xml" ContentType="application/vnd.openxmlformats-officedocument.presentationml.notesSlide+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notesSlides/notesSlide18.xml" ContentType="application/vnd.openxmlformats-officedocument.presentationml.notesSlide+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19.xml" ContentType="application/vnd.openxmlformats-officedocument.presentationml.notesSlid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notesSlides/notesSlide20.xml" ContentType="application/vnd.openxmlformats-officedocument.presentationml.notesSlide+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notesSlides/notesSlide21.xml" ContentType="application/vnd.openxmlformats-officedocument.presentationml.notesSlid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notesSlides/notesSlide22.xml" ContentType="application/vnd.openxmlformats-officedocument.presentationml.notesSlide+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notesSlides/notesSlide23.xml" ContentType="application/vnd.openxmlformats-officedocument.presentationml.notesSlide+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24.xml" ContentType="application/vnd.openxmlformats-officedocument.presentationml.notesSlid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notesSlides/notesSlide25.xml" ContentType="application/vnd.openxmlformats-officedocument.presentationml.notesSlide+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notesSlides/notesSlide26.xml" ContentType="application/vnd.openxmlformats-officedocument.presentationml.notesSlide+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notesSlides/notesSlide27.xml" ContentType="application/vnd.openxmlformats-officedocument.presentationml.notesSlide+xml"/>
  <Override PartName="/ppt/tags/tag319.xml" ContentType="application/vnd.openxmlformats-officedocument.presentationml.tags+xml"/>
  <Override PartName="/ppt/tags/tag320.xml" ContentType="application/vnd.openxmlformats-officedocument.presentationml.tags+xml"/>
  <Override PartName="/ppt/notesSlides/notesSlide28.xml" ContentType="application/vnd.openxmlformats-officedocument.presentationml.notesSlide+xml"/>
  <Override PartName="/ppt/tags/tag321.xml" ContentType="application/vnd.openxmlformats-officedocument.presentationml.tags+xml"/>
  <Override PartName="/ppt/notesSlides/notesSlide29.xml" ContentType="application/vnd.openxmlformats-officedocument.presentationml.notesSlide+xml"/>
  <Override PartName="/ppt/tags/tag322.xml" ContentType="application/vnd.openxmlformats-officedocument.presentationml.tags+xml"/>
  <Override PartName="/ppt/notesSlides/notesSlide30.xml" ContentType="application/vnd.openxmlformats-officedocument.presentationml.notesSlide+xml"/>
  <Override PartName="/ppt/tags/tag323.xml" ContentType="application/vnd.openxmlformats-officedocument.presentationml.tags+xml"/>
  <Override PartName="/ppt/tags/tag324.xml" ContentType="application/vnd.openxmlformats-officedocument.presentationml.tags+xml"/>
  <Override PartName="/ppt/notesSlides/notesSlide31.xml" ContentType="application/vnd.openxmlformats-officedocument.presentationml.notesSlide+xml"/>
  <Override PartName="/ppt/tags/tag325.xml" ContentType="application/vnd.openxmlformats-officedocument.presentationml.tags+xml"/>
  <Override PartName="/ppt/notesSlides/notesSlide32.xml" ContentType="application/vnd.openxmlformats-officedocument.presentationml.notesSlide+xml"/>
  <Override PartName="/ppt/tags/tag326.xml" ContentType="application/vnd.openxmlformats-officedocument.presentationml.tags+xml"/>
  <Override PartName="/ppt/notesSlides/notesSlide33.xml" ContentType="application/vnd.openxmlformats-officedocument.presentationml.notesSlide+xml"/>
  <Override PartName="/ppt/tags/tag327.xml" ContentType="application/vnd.openxmlformats-officedocument.presentationml.tags+xml"/>
  <Override PartName="/ppt/notesSlides/notesSlide34.xml" ContentType="application/vnd.openxmlformats-officedocument.presentationml.notesSlide+xml"/>
  <Override PartName="/ppt/tags/tag328.xml" ContentType="application/vnd.openxmlformats-officedocument.presentationml.tags+xml"/>
  <Override PartName="/ppt/notesSlides/notesSlide35.xml" ContentType="application/vnd.openxmlformats-officedocument.presentationml.notesSlide+xml"/>
  <Override PartName="/ppt/tags/tag329.xml" ContentType="application/vnd.openxmlformats-officedocument.presentationml.tags+xml"/>
  <Override PartName="/ppt/notesSlides/notesSlide36.xml" ContentType="application/vnd.openxmlformats-officedocument.presentationml.notesSlide+xml"/>
  <Override PartName="/ppt/tags/tag330.xml" ContentType="application/vnd.openxmlformats-officedocument.presentationml.tags+xml"/>
  <Override PartName="/ppt/notesSlides/notesSlide37.xml" ContentType="application/vnd.openxmlformats-officedocument.presentationml.notesSlide+xml"/>
  <Override PartName="/ppt/tags/tag331.xml" ContentType="application/vnd.openxmlformats-officedocument.presentationml.tags+xml"/>
  <Override PartName="/ppt/tags/tag332.xml" ContentType="application/vnd.openxmlformats-officedocument.presentationml.tags+xml"/>
  <Override PartName="/ppt/notesSlides/notesSlide38.xml" ContentType="application/vnd.openxmlformats-officedocument.presentationml.notesSlide+xml"/>
  <Override PartName="/ppt/tags/tag333.xml" ContentType="application/vnd.openxmlformats-officedocument.presentationml.tags+xml"/>
  <Override PartName="/ppt/notesSlides/notesSlide39.xml" ContentType="application/vnd.openxmlformats-officedocument.presentationml.notesSlide+xml"/>
  <Override PartName="/ppt/tags/tag334.xml" ContentType="application/vnd.openxmlformats-officedocument.presentationml.tags+xml"/>
  <Override PartName="/ppt/notesSlides/notesSlide40.xml" ContentType="application/vnd.openxmlformats-officedocument.presentationml.notesSlide+xml"/>
  <Override PartName="/ppt/tags/tag335.xml" ContentType="application/vnd.openxmlformats-officedocument.presentationml.tags+xml"/>
  <Override PartName="/ppt/notesSlides/notesSlide41.xml" ContentType="application/vnd.openxmlformats-officedocument.presentationml.notesSlide+xml"/>
  <Override PartName="/ppt/tags/tag336.xml" ContentType="application/vnd.openxmlformats-officedocument.presentationml.tags+xml"/>
  <Override PartName="/ppt/notesSlides/notesSlide42.xml" ContentType="application/vnd.openxmlformats-officedocument.presentationml.notesSlide+xml"/>
  <Override PartName="/ppt/tags/tag337.xml" ContentType="application/vnd.openxmlformats-officedocument.presentationml.tags+xml"/>
  <Override PartName="/ppt/notesSlides/notesSlide43.xml" ContentType="application/vnd.openxmlformats-officedocument.presentationml.notesSlide+xml"/>
  <Override PartName="/ppt/tags/tag338.xml" ContentType="application/vnd.openxmlformats-officedocument.presentationml.tags+xml"/>
  <Override PartName="/ppt/notesSlides/notesSlide44.xml" ContentType="application/vnd.openxmlformats-officedocument.presentationml.notesSlide+xml"/>
  <Override PartName="/ppt/tags/tag339.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340.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notesSlides/notesSlide51.xml" ContentType="application/vnd.openxmlformats-officedocument.presentationml.notesSlide+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notesSlides/notesSlide52.xml" ContentType="application/vnd.openxmlformats-officedocument.presentationml.notesSlide+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notesSlides/notesSlide53.xml" ContentType="application/vnd.openxmlformats-officedocument.presentationml.notesSlide+xml"/>
  <Override PartName="/ppt/tags/tag377.xml" ContentType="application/vnd.openxmlformats-officedocument.presentationml.tags+xml"/>
  <Override PartName="/ppt/tags/tag378.xml" ContentType="application/vnd.openxmlformats-officedocument.presentationml.tags+xml"/>
  <Override PartName="/ppt/notesSlides/notesSlide54.xml" ContentType="application/vnd.openxmlformats-officedocument.presentationml.notesSlide+xml"/>
  <Override PartName="/ppt/tags/tag379.xml" ContentType="application/vnd.openxmlformats-officedocument.presentationml.tags+xml"/>
  <Override PartName="/ppt/tags/tag380.xml" ContentType="application/vnd.openxmlformats-officedocument.presentationml.tags+xml"/>
  <Override PartName="/ppt/notesSlides/notesSlide55.xml" ContentType="application/vnd.openxmlformats-officedocument.presentationml.notesSlide+xml"/>
  <Override PartName="/ppt/tags/tag381.xml" ContentType="application/vnd.openxmlformats-officedocument.presentationml.tags+xml"/>
  <Override PartName="/ppt/tags/tag382.xml" ContentType="application/vnd.openxmlformats-officedocument.presentationml.tags+xml"/>
  <Override PartName="/ppt/notesSlides/notesSlide56.xml" ContentType="application/vnd.openxmlformats-officedocument.presentationml.notesSlide+xml"/>
  <Override PartName="/ppt/tags/tag383.xml" ContentType="application/vnd.openxmlformats-officedocument.presentationml.tags+xml"/>
  <Override PartName="/ppt/tags/tag384.xml" ContentType="application/vnd.openxmlformats-officedocument.presentationml.tags+xml"/>
  <Override PartName="/ppt/notesSlides/notesSlide57.xml" ContentType="application/vnd.openxmlformats-officedocument.presentationml.notesSlide+xml"/>
  <Override PartName="/ppt/tags/tag385.xml" ContentType="application/vnd.openxmlformats-officedocument.presentationml.tags+xml"/>
  <Override PartName="/ppt/notesSlides/notesSlide58.xml" ContentType="application/vnd.openxmlformats-officedocument.presentationml.notesSlide+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notesSlides/notesSlide59.xml" ContentType="application/vnd.openxmlformats-officedocument.presentationml.notesSlide+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notesSlides/notesSlide60.xml" ContentType="application/vnd.openxmlformats-officedocument.presentationml.notesSlide+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notesSlides/notesSlide61.xml" ContentType="application/vnd.openxmlformats-officedocument.presentationml.notesSlide+xml"/>
  <Override PartName="/ppt/tags/tag445.xml" ContentType="application/vnd.openxmlformats-officedocument.presentationml.tags+xml"/>
  <Override PartName="/ppt/notesSlides/notesSlide62.xml" ContentType="application/vnd.openxmlformats-officedocument.presentationml.notesSlide+xml"/>
  <Override PartName="/ppt/tags/tag446.xml" ContentType="application/vnd.openxmlformats-officedocument.presentationml.tags+xml"/>
  <Override PartName="/ppt/notesSlides/notesSlide63.xml" ContentType="application/vnd.openxmlformats-officedocument.presentationml.notesSlide+xml"/>
  <Override PartName="/ppt/tags/tag447.xml" ContentType="application/vnd.openxmlformats-officedocument.presentationml.tags+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363" r:id="rId53"/>
  </p:sldMasterIdLst>
  <p:notesMasterIdLst>
    <p:notesMasterId r:id="rId119"/>
  </p:notesMasterIdLst>
  <p:handoutMasterIdLst>
    <p:handoutMasterId r:id="rId120"/>
  </p:handoutMasterIdLst>
  <p:sldIdLst>
    <p:sldId id="1237" r:id="rId54"/>
    <p:sldId id="1412" r:id="rId55"/>
    <p:sldId id="1300" r:id="rId56"/>
    <p:sldId id="1299" r:id="rId57"/>
    <p:sldId id="1413" r:id="rId58"/>
    <p:sldId id="1002" r:id="rId59"/>
    <p:sldId id="1003" r:id="rId60"/>
    <p:sldId id="999" r:id="rId61"/>
    <p:sldId id="1306" r:id="rId62"/>
    <p:sldId id="1307" r:id="rId63"/>
    <p:sldId id="1380" r:id="rId64"/>
    <p:sldId id="1308" r:id="rId65"/>
    <p:sldId id="1309" r:id="rId66"/>
    <p:sldId id="1414" r:id="rId67"/>
    <p:sldId id="1157" r:id="rId68"/>
    <p:sldId id="1369" r:id="rId69"/>
    <p:sldId id="1379" r:id="rId70"/>
    <p:sldId id="1415" r:id="rId71"/>
    <p:sldId id="1362" r:id="rId72"/>
    <p:sldId id="1363" r:id="rId73"/>
    <p:sldId id="1364" r:id="rId74"/>
    <p:sldId id="1365" r:id="rId75"/>
    <p:sldId id="1370" r:id="rId76"/>
    <p:sldId id="1371" r:id="rId77"/>
    <p:sldId id="1366" r:id="rId78"/>
    <p:sldId id="1416" r:id="rId79"/>
    <p:sldId id="1323" r:id="rId80"/>
    <p:sldId id="1324" r:id="rId81"/>
    <p:sldId id="1325" r:id="rId82"/>
    <p:sldId id="1328" r:id="rId83"/>
    <p:sldId id="1329" r:id="rId84"/>
    <p:sldId id="1330" r:id="rId85"/>
    <p:sldId id="1384" r:id="rId86"/>
    <p:sldId id="1385" r:id="rId87"/>
    <p:sldId id="1386" r:id="rId88"/>
    <p:sldId id="1334" r:id="rId89"/>
    <p:sldId id="1387" r:id="rId90"/>
    <p:sldId id="1388" r:id="rId91"/>
    <p:sldId id="1389" r:id="rId92"/>
    <p:sldId id="1390" r:id="rId93"/>
    <p:sldId id="1391" r:id="rId94"/>
    <p:sldId id="1392" r:id="rId95"/>
    <p:sldId id="1393" r:id="rId96"/>
    <p:sldId id="1394" r:id="rId97"/>
    <p:sldId id="1395" r:id="rId98"/>
    <p:sldId id="1396" r:id="rId99"/>
    <p:sldId id="1373" r:id="rId100"/>
    <p:sldId id="1374" r:id="rId101"/>
    <p:sldId id="1397" r:id="rId102"/>
    <p:sldId id="1377" r:id="rId103"/>
    <p:sldId id="1345" r:id="rId104"/>
    <p:sldId id="1417" r:id="rId105"/>
    <p:sldId id="1420" r:id="rId106"/>
    <p:sldId id="1347" r:id="rId107"/>
    <p:sldId id="1399" r:id="rId108"/>
    <p:sldId id="1400" r:id="rId109"/>
    <p:sldId id="1401" r:id="rId110"/>
    <p:sldId id="1351" r:id="rId111"/>
    <p:sldId id="1418" r:id="rId112"/>
    <p:sldId id="1378" r:id="rId113"/>
    <p:sldId id="1419" r:id="rId114"/>
    <p:sldId id="1321" r:id="rId115"/>
    <p:sldId id="1421" r:id="rId116"/>
    <p:sldId id="951" r:id="rId117"/>
    <p:sldId id="323" r:id="rId118"/>
  </p:sldIdLst>
  <p:sldSz cx="12198350" cy="6858000"/>
  <p:notesSz cx="6797675" cy="9874250"/>
  <p:custDataLst>
    <p:custData r:id="rId17"/>
    <p:tags r:id="rId121"/>
  </p:custDataLst>
  <p:defaultTex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p:defaultTextStyle>
  <p:extLst>
    <p:ext uri="{EFAFB233-063F-42B5-8137-9DF3F51BA10A}">
      <p15:sldGuideLst xmlns:p15="http://schemas.microsoft.com/office/powerpoint/2012/main">
        <p15:guide id="1" orient="horz" pos="3884">
          <p15:clr>
            <a:srgbClr val="A4A3A4"/>
          </p15:clr>
        </p15:guide>
        <p15:guide id="2" orient="horz" pos="618">
          <p15:clr>
            <a:srgbClr val="A4A3A4"/>
          </p15:clr>
        </p15:guide>
        <p15:guide id="3" orient="horz" pos="2432">
          <p15:clr>
            <a:srgbClr val="A4A3A4"/>
          </p15:clr>
        </p15:guide>
        <p15:guide id="4" orient="horz" pos="2341">
          <p15:clr>
            <a:srgbClr val="A4A3A4"/>
          </p15:clr>
        </p15:guide>
        <p15:guide id="5" orient="horz" pos="3415">
          <p15:clr>
            <a:srgbClr val="A4A3A4"/>
          </p15:clr>
        </p15:guide>
        <p15:guide id="6" orient="horz" pos="890" userDrawn="1">
          <p15:clr>
            <a:srgbClr val="A4A3A4"/>
          </p15:clr>
        </p15:guide>
        <p15:guide id="7" pos="395">
          <p15:clr>
            <a:srgbClr val="A4A3A4"/>
          </p15:clr>
        </p15:guide>
        <p15:guide id="8" pos="4436">
          <p15:clr>
            <a:srgbClr val="A4A3A4"/>
          </p15:clr>
        </p15:guide>
        <p15:guide id="9" pos="3842">
          <p15:clr>
            <a:srgbClr val="A4A3A4"/>
          </p15:clr>
        </p15:guide>
        <p15:guide id="10" pos="3933">
          <p15:clr>
            <a:srgbClr val="A4A3A4"/>
          </p15:clr>
        </p15:guide>
        <p15:guide id="11" pos="7380">
          <p15:clr>
            <a:srgbClr val="A4A3A4"/>
          </p15:clr>
        </p15:guide>
        <p15:guide id="12" pos="5566">
          <p15:clr>
            <a:srgbClr val="A4A3A4"/>
          </p15:clr>
        </p15:guide>
        <p15:guide id="13" pos="2663">
          <p15:clr>
            <a:srgbClr val="A4A3A4"/>
          </p15:clr>
        </p15:guide>
        <p15:guide id="14" pos="2753">
          <p15:clr>
            <a:srgbClr val="A4A3A4"/>
          </p15:clr>
        </p15:guide>
      </p15:sldGuideLst>
    </p:ext>
    <p:ext uri="{2D200454-40CA-4A62-9FC3-DE9A4176ACB9}">
      <p15:notesGuideLst xmlns:p15="http://schemas.microsoft.com/office/powerpoint/2012/main">
        <p15:guide id="1" orient="horz" pos="3110">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oock, Volker" initials="HV" lastIdx="16" clrIdx="0"/>
  <p:cmAuthor id="1" name="Grueneis, Petra" initials="GP" lastIdx="14" clrIdx="1"/>
  <p:cmAuthor id="2" name="Hoock, Volker (DI PA CI PRM 2)" initials="HV(PCP2" lastIdx="1" clrIdx="2">
    <p:extLst>
      <p:ext uri="{19B8F6BF-5375-455C-9EA6-DF929625EA0E}">
        <p15:presenceInfo xmlns:p15="http://schemas.microsoft.com/office/powerpoint/2012/main" userId="S::volker.hoock@siemens.com::e8587709-691b-4f34-afc2-39b1d8bf665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F87"/>
    <a:srgbClr val="FFFFFF"/>
    <a:srgbClr val="000000"/>
    <a:srgbClr val="505A64"/>
    <a:srgbClr val="D7D7CD"/>
    <a:srgbClr val="879BAA"/>
    <a:srgbClr val="BECDD7"/>
    <a:srgbClr val="FFB900"/>
    <a:srgbClr val="AF235F"/>
    <a:srgbClr val="55A0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56" autoAdjust="0"/>
    <p:restoredTop sz="82802" autoAdjust="0"/>
  </p:normalViewPr>
  <p:slideViewPr>
    <p:cSldViewPr snapToGrid="0" showGuides="1">
      <p:cViewPr varScale="1">
        <p:scale>
          <a:sx n="55" d="100"/>
          <a:sy n="55" d="100"/>
        </p:scale>
        <p:origin x="1268" y="44"/>
      </p:cViewPr>
      <p:guideLst>
        <p:guide orient="horz" pos="3884"/>
        <p:guide orient="horz" pos="618"/>
        <p:guide orient="horz" pos="2432"/>
        <p:guide orient="horz" pos="2341"/>
        <p:guide orient="horz" pos="3415"/>
        <p:guide orient="horz" pos="890"/>
        <p:guide pos="395"/>
        <p:guide pos="4436"/>
        <p:guide pos="3842"/>
        <p:guide pos="3933"/>
        <p:guide pos="7380"/>
        <p:guide pos="5566"/>
        <p:guide pos="2663"/>
        <p:guide pos="275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howGuides="1">
      <p:cViewPr varScale="1">
        <p:scale>
          <a:sx n="88" d="100"/>
          <a:sy n="88" d="100"/>
        </p:scale>
        <p:origin x="-3720" y="-120"/>
      </p:cViewPr>
      <p:guideLst>
        <p:guide orient="horz" pos="3110"/>
        <p:guide pos="2141"/>
      </p:guideLst>
    </p:cSldViewPr>
  </p:notesViewPr>
  <p:gridSpacing cx="144018" cy="144018"/>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117" Type="http://schemas.openxmlformats.org/officeDocument/2006/relationships/slide" Target="slides/slide64.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slide" Target="slides/slide10.xml"/><Relationship Id="rId68" Type="http://schemas.openxmlformats.org/officeDocument/2006/relationships/slide" Target="slides/slide15.xml"/><Relationship Id="rId84" Type="http://schemas.openxmlformats.org/officeDocument/2006/relationships/slide" Target="slides/slide31.xml"/><Relationship Id="rId89" Type="http://schemas.openxmlformats.org/officeDocument/2006/relationships/slide" Target="slides/slide36.xml"/><Relationship Id="rId112" Type="http://schemas.openxmlformats.org/officeDocument/2006/relationships/slide" Target="slides/slide59.xml"/><Relationship Id="rId16" Type="http://schemas.openxmlformats.org/officeDocument/2006/relationships/customXml" Target="../customXml/item16.xml"/><Relationship Id="rId107" Type="http://schemas.openxmlformats.org/officeDocument/2006/relationships/slide" Target="slides/slide54.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slideMaster" Target="slideMasters/slideMaster1.xml"/><Relationship Id="rId58" Type="http://schemas.openxmlformats.org/officeDocument/2006/relationships/slide" Target="slides/slide5.xml"/><Relationship Id="rId74" Type="http://schemas.openxmlformats.org/officeDocument/2006/relationships/slide" Target="slides/slide21.xml"/><Relationship Id="rId79" Type="http://schemas.openxmlformats.org/officeDocument/2006/relationships/slide" Target="slides/slide26.xml"/><Relationship Id="rId102" Type="http://schemas.openxmlformats.org/officeDocument/2006/relationships/slide" Target="slides/slide49.xml"/><Relationship Id="rId123" Type="http://schemas.openxmlformats.org/officeDocument/2006/relationships/presProps" Target="presProps.xml"/><Relationship Id="rId5" Type="http://schemas.openxmlformats.org/officeDocument/2006/relationships/customXml" Target="../customXml/item5.xml"/><Relationship Id="rId61" Type="http://schemas.openxmlformats.org/officeDocument/2006/relationships/slide" Target="slides/slide8.xml"/><Relationship Id="rId82" Type="http://schemas.openxmlformats.org/officeDocument/2006/relationships/slide" Target="slides/slide29.xml"/><Relationship Id="rId90" Type="http://schemas.openxmlformats.org/officeDocument/2006/relationships/slide" Target="slides/slide37.xml"/><Relationship Id="rId95" Type="http://schemas.openxmlformats.org/officeDocument/2006/relationships/slide" Target="slides/slide42.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customXml" Target="../customXml/item35.xml"/><Relationship Id="rId43" Type="http://schemas.openxmlformats.org/officeDocument/2006/relationships/customXml" Target="../customXml/item43.xml"/><Relationship Id="rId48" Type="http://schemas.openxmlformats.org/officeDocument/2006/relationships/customXml" Target="../customXml/item48.xml"/><Relationship Id="rId56" Type="http://schemas.openxmlformats.org/officeDocument/2006/relationships/slide" Target="slides/slide3.xml"/><Relationship Id="rId64" Type="http://schemas.openxmlformats.org/officeDocument/2006/relationships/slide" Target="slides/slide11.xml"/><Relationship Id="rId69" Type="http://schemas.openxmlformats.org/officeDocument/2006/relationships/slide" Target="slides/slide16.xml"/><Relationship Id="rId77" Type="http://schemas.openxmlformats.org/officeDocument/2006/relationships/slide" Target="slides/slide24.xml"/><Relationship Id="rId100" Type="http://schemas.openxmlformats.org/officeDocument/2006/relationships/slide" Target="slides/slide47.xml"/><Relationship Id="rId105" Type="http://schemas.openxmlformats.org/officeDocument/2006/relationships/slide" Target="slides/slide52.xml"/><Relationship Id="rId113" Type="http://schemas.openxmlformats.org/officeDocument/2006/relationships/slide" Target="slides/slide60.xml"/><Relationship Id="rId118" Type="http://schemas.openxmlformats.org/officeDocument/2006/relationships/slide" Target="slides/slide65.xml"/><Relationship Id="rId126" Type="http://schemas.openxmlformats.org/officeDocument/2006/relationships/tableStyles" Target="tableStyles.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slide" Target="slides/slide19.xml"/><Relationship Id="rId80" Type="http://schemas.openxmlformats.org/officeDocument/2006/relationships/slide" Target="slides/slide27.xml"/><Relationship Id="rId85" Type="http://schemas.openxmlformats.org/officeDocument/2006/relationships/slide" Target="slides/slide32.xml"/><Relationship Id="rId93" Type="http://schemas.openxmlformats.org/officeDocument/2006/relationships/slide" Target="slides/slide40.xml"/><Relationship Id="rId98" Type="http://schemas.openxmlformats.org/officeDocument/2006/relationships/slide" Target="slides/slide45.xml"/><Relationship Id="rId12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customXml" Target="../customXml/item38.xml"/><Relationship Id="rId46" Type="http://schemas.openxmlformats.org/officeDocument/2006/relationships/customXml" Target="../customXml/item46.xml"/><Relationship Id="rId59" Type="http://schemas.openxmlformats.org/officeDocument/2006/relationships/slide" Target="slides/slide6.xml"/><Relationship Id="rId67" Type="http://schemas.openxmlformats.org/officeDocument/2006/relationships/slide" Target="slides/slide14.xml"/><Relationship Id="rId103" Type="http://schemas.openxmlformats.org/officeDocument/2006/relationships/slide" Target="slides/slide50.xml"/><Relationship Id="rId108" Type="http://schemas.openxmlformats.org/officeDocument/2006/relationships/slide" Target="slides/slide55.xml"/><Relationship Id="rId116" Type="http://schemas.openxmlformats.org/officeDocument/2006/relationships/slide" Target="slides/slide63.xml"/><Relationship Id="rId124" Type="http://schemas.openxmlformats.org/officeDocument/2006/relationships/viewProps" Target="viewProps.xml"/><Relationship Id="rId20" Type="http://schemas.openxmlformats.org/officeDocument/2006/relationships/customXml" Target="../customXml/item20.xml"/><Relationship Id="rId41" Type="http://schemas.openxmlformats.org/officeDocument/2006/relationships/customXml" Target="../customXml/item41.xml"/><Relationship Id="rId54" Type="http://schemas.openxmlformats.org/officeDocument/2006/relationships/slide" Target="slides/slide1.xml"/><Relationship Id="rId62" Type="http://schemas.openxmlformats.org/officeDocument/2006/relationships/slide" Target="slides/slide9.xml"/><Relationship Id="rId70" Type="http://schemas.openxmlformats.org/officeDocument/2006/relationships/slide" Target="slides/slide17.xml"/><Relationship Id="rId75" Type="http://schemas.openxmlformats.org/officeDocument/2006/relationships/slide" Target="slides/slide22.xml"/><Relationship Id="rId83" Type="http://schemas.openxmlformats.org/officeDocument/2006/relationships/slide" Target="slides/slide30.xml"/><Relationship Id="rId88" Type="http://schemas.openxmlformats.org/officeDocument/2006/relationships/slide" Target="slides/slide35.xml"/><Relationship Id="rId91" Type="http://schemas.openxmlformats.org/officeDocument/2006/relationships/slide" Target="slides/slide38.xml"/><Relationship Id="rId96" Type="http://schemas.openxmlformats.org/officeDocument/2006/relationships/slide" Target="slides/slide43.xml"/><Relationship Id="rId111"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customXml" Target="../customXml/item49.xml"/><Relationship Id="rId57" Type="http://schemas.openxmlformats.org/officeDocument/2006/relationships/slide" Target="slides/slide4.xml"/><Relationship Id="rId106" Type="http://schemas.openxmlformats.org/officeDocument/2006/relationships/slide" Target="slides/slide53.xml"/><Relationship Id="rId114" Type="http://schemas.openxmlformats.org/officeDocument/2006/relationships/slide" Target="slides/slide61.xml"/><Relationship Id="rId119" Type="http://schemas.openxmlformats.org/officeDocument/2006/relationships/notesMaster" Target="notesMasters/notesMaster1.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customXml" Target="../customXml/item44.xml"/><Relationship Id="rId52" Type="http://schemas.openxmlformats.org/officeDocument/2006/relationships/customXml" Target="../customXml/item52.xml"/><Relationship Id="rId60" Type="http://schemas.openxmlformats.org/officeDocument/2006/relationships/slide" Target="slides/slide7.xml"/><Relationship Id="rId65" Type="http://schemas.openxmlformats.org/officeDocument/2006/relationships/slide" Target="slides/slide12.xml"/><Relationship Id="rId73" Type="http://schemas.openxmlformats.org/officeDocument/2006/relationships/slide" Target="slides/slide20.xml"/><Relationship Id="rId78" Type="http://schemas.openxmlformats.org/officeDocument/2006/relationships/slide" Target="slides/slide25.xml"/><Relationship Id="rId81" Type="http://schemas.openxmlformats.org/officeDocument/2006/relationships/slide" Target="slides/slide28.xml"/><Relationship Id="rId86" Type="http://schemas.openxmlformats.org/officeDocument/2006/relationships/slide" Target="slides/slide33.xml"/><Relationship Id="rId94" Type="http://schemas.openxmlformats.org/officeDocument/2006/relationships/slide" Target="slides/slide41.xml"/><Relationship Id="rId99" Type="http://schemas.openxmlformats.org/officeDocument/2006/relationships/slide" Target="slides/slide46.xml"/><Relationship Id="rId101" Type="http://schemas.openxmlformats.org/officeDocument/2006/relationships/slide" Target="slides/slide48.xml"/><Relationship Id="rId122"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slide" Target="slides/slide56.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slide" Target="slides/slide2.xml"/><Relationship Id="rId76" Type="http://schemas.openxmlformats.org/officeDocument/2006/relationships/slide" Target="slides/slide23.xml"/><Relationship Id="rId97" Type="http://schemas.openxmlformats.org/officeDocument/2006/relationships/slide" Target="slides/slide44.xml"/><Relationship Id="rId104" Type="http://schemas.openxmlformats.org/officeDocument/2006/relationships/slide" Target="slides/slide51.xml"/><Relationship Id="rId120" Type="http://schemas.openxmlformats.org/officeDocument/2006/relationships/handoutMaster" Target="handoutMasters/handoutMaster1.xml"/><Relationship Id="rId125" Type="http://schemas.openxmlformats.org/officeDocument/2006/relationships/theme" Target="theme/theme1.xml"/><Relationship Id="rId7" Type="http://schemas.openxmlformats.org/officeDocument/2006/relationships/customXml" Target="../customXml/item7.xml"/><Relationship Id="rId71" Type="http://schemas.openxmlformats.org/officeDocument/2006/relationships/slide" Target="slides/slide18.xml"/><Relationship Id="rId92" Type="http://schemas.openxmlformats.org/officeDocument/2006/relationships/slide" Target="slides/slide39.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slide" Target="slides/slide13.xml"/><Relationship Id="rId87" Type="http://schemas.openxmlformats.org/officeDocument/2006/relationships/slide" Target="slides/slide34.xml"/><Relationship Id="rId110" Type="http://schemas.openxmlformats.org/officeDocument/2006/relationships/slide" Target="slides/slide57.xml"/><Relationship Id="rId115" Type="http://schemas.openxmlformats.org/officeDocument/2006/relationships/slide" Target="slides/slide6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302" name="Rectangle 6"/>
          <p:cNvSpPr>
            <a:spLocks noChangeArrowheads="1"/>
          </p:cNvSpPr>
          <p:nvPr/>
        </p:nvSpPr>
        <p:spPr bwMode="auto">
          <a:xfrm>
            <a:off x="0" y="0"/>
            <a:ext cx="6797675" cy="673906"/>
          </a:xfrm>
          <a:prstGeom prst="rect">
            <a:avLst/>
          </a:prstGeom>
          <a:solidFill>
            <a:srgbClr val="879BAA"/>
          </a:solidFill>
          <a:ln w="9525" algn="ctr">
            <a:noFill/>
            <a:miter lim="800000"/>
            <a:headEnd/>
            <a:tailEnd/>
          </a:ln>
          <a:effectLst/>
        </p:spPr>
        <p:txBody>
          <a:bodyPr wrap="none" lIns="87947" tIns="43973" rIns="87947" bIns="43973" anchor="ctr"/>
          <a:lstStyle/>
          <a:p>
            <a:endParaRPr lang="de-DE"/>
          </a:p>
        </p:txBody>
      </p:sp>
      <p:sp>
        <p:nvSpPr>
          <p:cNvPr id="173058" name="Rectangle 2"/>
          <p:cNvSpPr>
            <a:spLocks noGrp="1" noChangeArrowheads="1"/>
          </p:cNvSpPr>
          <p:nvPr>
            <p:ph type="hdr" sz="quarter"/>
          </p:nvPr>
        </p:nvSpPr>
        <p:spPr bwMode="auto">
          <a:xfrm>
            <a:off x="1" y="0"/>
            <a:ext cx="3111548" cy="532998"/>
          </a:xfrm>
          <a:prstGeom prst="rect">
            <a:avLst/>
          </a:prstGeom>
          <a:noFill/>
          <a:ln w="9525">
            <a:noFill/>
            <a:miter lim="800000"/>
            <a:headEnd/>
            <a:tailEnd/>
          </a:ln>
          <a:effectLst/>
        </p:spPr>
        <p:txBody>
          <a:bodyPr vert="horz" wrap="square" lIns="142875" tIns="142875" rIns="142875" bIns="142875" numCol="1" anchor="t" anchorCtr="0" compatLnSpc="1">
            <a:prstTxWarp prst="textNoShape">
              <a:avLst/>
            </a:prstTxWarp>
          </a:bodyPr>
          <a:lstStyle>
            <a:lvl1pPr defTabSz="906953">
              <a:spcBef>
                <a:spcPct val="0"/>
              </a:spcBef>
              <a:defRPr sz="1200">
                <a:solidFill>
                  <a:schemeClr val="bg1"/>
                </a:solidFill>
                <a:latin typeface="Siemens Sans" pitchFamily="2" charset="0"/>
              </a:defRPr>
            </a:lvl1pPr>
          </a:lstStyle>
          <a:p>
            <a:endParaRPr lang="en-US" dirty="0">
              <a:latin typeface="Arial" pitchFamily="34" charset="0"/>
            </a:endParaRPr>
          </a:p>
        </p:txBody>
      </p:sp>
      <p:sp>
        <p:nvSpPr>
          <p:cNvPr id="173059" name="Rectangle 3"/>
          <p:cNvSpPr>
            <a:spLocks noGrp="1" noChangeArrowheads="1"/>
          </p:cNvSpPr>
          <p:nvPr>
            <p:ph type="dt" sz="quarter" idx="1"/>
          </p:nvPr>
        </p:nvSpPr>
        <p:spPr bwMode="auto">
          <a:xfrm>
            <a:off x="3686128" y="0"/>
            <a:ext cx="3111547" cy="532998"/>
          </a:xfrm>
          <a:prstGeom prst="rect">
            <a:avLst/>
          </a:prstGeom>
          <a:noFill/>
          <a:ln w="9525">
            <a:noFill/>
            <a:miter lim="800000"/>
            <a:headEnd/>
            <a:tailEnd/>
          </a:ln>
          <a:effectLst/>
        </p:spPr>
        <p:txBody>
          <a:bodyPr vert="horz" wrap="square" lIns="142875" tIns="142875" rIns="142875" bIns="142875" numCol="1" anchor="t" anchorCtr="0" compatLnSpc="1">
            <a:prstTxWarp prst="textNoShape">
              <a:avLst/>
            </a:prstTxWarp>
          </a:bodyPr>
          <a:lstStyle>
            <a:lvl1pPr algn="r" defTabSz="906953">
              <a:spcBef>
                <a:spcPct val="0"/>
              </a:spcBef>
              <a:defRPr sz="1200">
                <a:solidFill>
                  <a:schemeClr val="bg1"/>
                </a:solidFill>
                <a:latin typeface="Siemens Sans" pitchFamily="2" charset="0"/>
              </a:defRPr>
            </a:lvl1pPr>
          </a:lstStyle>
          <a:p>
            <a:endParaRPr lang="en-US" dirty="0">
              <a:latin typeface="Arial" pitchFamily="34" charset="0"/>
            </a:endParaRPr>
          </a:p>
        </p:txBody>
      </p:sp>
      <p:sp>
        <p:nvSpPr>
          <p:cNvPr id="173060" name="Rectangle 4"/>
          <p:cNvSpPr>
            <a:spLocks noGrp="1" noChangeArrowheads="1"/>
          </p:cNvSpPr>
          <p:nvPr>
            <p:ph type="ftr" sz="quarter" idx="2"/>
          </p:nvPr>
        </p:nvSpPr>
        <p:spPr bwMode="auto">
          <a:xfrm>
            <a:off x="1" y="9341252"/>
            <a:ext cx="3111548" cy="532998"/>
          </a:xfrm>
          <a:prstGeom prst="rect">
            <a:avLst/>
          </a:prstGeom>
          <a:noFill/>
          <a:ln w="9525">
            <a:noFill/>
            <a:miter lim="800000"/>
            <a:headEnd/>
            <a:tailEnd/>
          </a:ln>
          <a:effectLst/>
        </p:spPr>
        <p:txBody>
          <a:bodyPr vert="horz" wrap="square" lIns="142875" tIns="142875" rIns="142875" bIns="142875" numCol="1" anchor="b" anchorCtr="0" compatLnSpc="1">
            <a:prstTxWarp prst="textNoShape">
              <a:avLst/>
            </a:prstTxWarp>
          </a:bodyPr>
          <a:lstStyle>
            <a:lvl1pPr defTabSz="906953">
              <a:spcBef>
                <a:spcPct val="0"/>
              </a:spcBef>
              <a:defRPr sz="1200">
                <a:solidFill>
                  <a:schemeClr val="tx1"/>
                </a:solidFill>
                <a:latin typeface="Siemens Sans" pitchFamily="2" charset="0"/>
              </a:defRPr>
            </a:lvl1pPr>
          </a:lstStyle>
          <a:p>
            <a:endParaRPr lang="en-US" dirty="0">
              <a:latin typeface="Arial" pitchFamily="34" charset="0"/>
            </a:endParaRPr>
          </a:p>
        </p:txBody>
      </p:sp>
      <p:sp>
        <p:nvSpPr>
          <p:cNvPr id="173061" name="Rectangle 5"/>
          <p:cNvSpPr>
            <a:spLocks noGrp="1" noChangeArrowheads="1"/>
          </p:cNvSpPr>
          <p:nvPr>
            <p:ph type="sldNum" sz="quarter" idx="3"/>
          </p:nvPr>
        </p:nvSpPr>
        <p:spPr bwMode="auto">
          <a:xfrm>
            <a:off x="3686128" y="9341252"/>
            <a:ext cx="3111547" cy="532998"/>
          </a:xfrm>
          <a:prstGeom prst="rect">
            <a:avLst/>
          </a:prstGeom>
          <a:noFill/>
          <a:ln w="9525">
            <a:noFill/>
            <a:miter lim="800000"/>
            <a:headEnd/>
            <a:tailEnd/>
          </a:ln>
          <a:effectLst/>
        </p:spPr>
        <p:txBody>
          <a:bodyPr vert="horz" wrap="square" lIns="142875" tIns="142875" rIns="142875" bIns="142875" numCol="1" anchor="b" anchorCtr="0" compatLnSpc="1">
            <a:prstTxWarp prst="textNoShape">
              <a:avLst/>
            </a:prstTxWarp>
          </a:bodyPr>
          <a:lstStyle>
            <a:lvl1pPr algn="r" defTabSz="906953">
              <a:spcBef>
                <a:spcPct val="0"/>
              </a:spcBef>
              <a:defRPr sz="1200">
                <a:solidFill>
                  <a:schemeClr val="tx1"/>
                </a:solidFill>
                <a:latin typeface="Siemens Sans" pitchFamily="2" charset="0"/>
              </a:defRPr>
            </a:lvl1pPr>
          </a:lstStyle>
          <a:p>
            <a:r>
              <a:rPr lang="de-DE" dirty="0">
                <a:latin typeface="Arial" pitchFamily="34" charset="0"/>
              </a:rPr>
              <a:t>Handzettel </a:t>
            </a:r>
            <a:fld id="{BFC713D8-7968-482B-A79F-9C586FE5053A}" type="slidenum">
              <a:rPr lang="de-DE">
                <a:latin typeface="Arial" pitchFamily="34" charset="0"/>
              </a:rPr>
              <a:pPr/>
              <a:t>‹#›</a:t>
            </a:fld>
            <a:endParaRPr lang="de-DE" dirty="0">
              <a:latin typeface="Arial" pitchFamily="34" charset="0"/>
            </a:endParaRPr>
          </a:p>
        </p:txBody>
      </p:sp>
    </p:spTree>
    <p:extLst>
      <p:ext uri="{BB962C8B-B14F-4D97-AF65-F5344CB8AC3E}">
        <p14:creationId xmlns:p14="http://schemas.microsoft.com/office/powerpoint/2010/main" val="23231723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1" y="0"/>
            <a:ext cx="3111548" cy="532998"/>
          </a:xfrm>
          <a:prstGeom prst="rect">
            <a:avLst/>
          </a:prstGeom>
          <a:noFill/>
          <a:ln w="9525">
            <a:noFill/>
            <a:miter lim="800000"/>
            <a:headEnd/>
            <a:tailEnd/>
          </a:ln>
          <a:effectLst/>
        </p:spPr>
        <p:txBody>
          <a:bodyPr vert="horz" wrap="square" lIns="142875" tIns="142875" rIns="142875" bIns="142875" numCol="1" anchor="t" anchorCtr="0" compatLnSpc="1">
            <a:prstTxWarp prst="textNoShape">
              <a:avLst/>
            </a:prstTxWarp>
            <a:noAutofit/>
          </a:bodyPr>
          <a:lstStyle>
            <a:lvl1pPr defTabSz="906953">
              <a:spcBef>
                <a:spcPct val="0"/>
              </a:spcBef>
              <a:defRPr sz="1200">
                <a:solidFill>
                  <a:schemeClr val="tx1"/>
                </a:solidFill>
                <a:latin typeface="Arial" pitchFamily="34" charset="0"/>
              </a:defRPr>
            </a:lvl1pPr>
          </a:lstStyle>
          <a:p>
            <a:endParaRPr lang="de-DE" dirty="0"/>
          </a:p>
        </p:txBody>
      </p:sp>
      <p:sp>
        <p:nvSpPr>
          <p:cNvPr id="77827" name="Rectangle 3"/>
          <p:cNvSpPr>
            <a:spLocks noGrp="1" noChangeArrowheads="1"/>
          </p:cNvSpPr>
          <p:nvPr>
            <p:ph type="dt" idx="1"/>
          </p:nvPr>
        </p:nvSpPr>
        <p:spPr bwMode="auto">
          <a:xfrm>
            <a:off x="3686128" y="0"/>
            <a:ext cx="3110028" cy="532998"/>
          </a:xfrm>
          <a:prstGeom prst="rect">
            <a:avLst/>
          </a:prstGeom>
          <a:noFill/>
          <a:ln w="9525">
            <a:noFill/>
            <a:miter lim="800000"/>
            <a:headEnd/>
            <a:tailEnd/>
          </a:ln>
          <a:effectLst/>
        </p:spPr>
        <p:txBody>
          <a:bodyPr vert="horz" wrap="square" lIns="142875" tIns="142875" rIns="142875" bIns="142875" numCol="1" anchor="t" anchorCtr="0" compatLnSpc="1">
            <a:prstTxWarp prst="textNoShape">
              <a:avLst/>
            </a:prstTxWarp>
            <a:noAutofit/>
          </a:bodyPr>
          <a:lstStyle>
            <a:lvl1pPr algn="r" defTabSz="906953">
              <a:spcBef>
                <a:spcPct val="0"/>
              </a:spcBef>
              <a:defRPr sz="1200">
                <a:solidFill>
                  <a:schemeClr val="tx1"/>
                </a:solidFill>
                <a:latin typeface="Arial" pitchFamily="34" charset="0"/>
              </a:defRPr>
            </a:lvl1pPr>
          </a:lstStyle>
          <a:p>
            <a:endParaRPr lang="de-DE" dirty="0"/>
          </a:p>
        </p:txBody>
      </p:sp>
      <p:sp>
        <p:nvSpPr>
          <p:cNvPr id="77828" name="Rectangle 4"/>
          <p:cNvSpPr>
            <a:spLocks noGrp="1" noRot="1" noChangeAspect="1" noChangeArrowheads="1" noTextEdit="1"/>
          </p:cNvSpPr>
          <p:nvPr>
            <p:ph type="sldImg" idx="2"/>
          </p:nvPr>
        </p:nvSpPr>
        <p:spPr bwMode="auto">
          <a:xfrm>
            <a:off x="107950" y="741363"/>
            <a:ext cx="6583363" cy="37020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77829" name="Rectangle 5"/>
          <p:cNvSpPr>
            <a:spLocks noGrp="1" noChangeArrowheads="1"/>
          </p:cNvSpPr>
          <p:nvPr>
            <p:ph type="body" sz="quarter" idx="3"/>
          </p:nvPr>
        </p:nvSpPr>
        <p:spPr bwMode="auto">
          <a:xfrm>
            <a:off x="228008" y="4653012"/>
            <a:ext cx="6341659" cy="440489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7830" name="Rectangle 6"/>
          <p:cNvSpPr>
            <a:spLocks noGrp="1" noChangeArrowheads="1"/>
          </p:cNvSpPr>
          <p:nvPr>
            <p:ph type="ftr" sz="quarter" idx="4"/>
          </p:nvPr>
        </p:nvSpPr>
        <p:spPr bwMode="auto">
          <a:xfrm>
            <a:off x="1" y="9341252"/>
            <a:ext cx="3111548" cy="531466"/>
          </a:xfrm>
          <a:prstGeom prst="rect">
            <a:avLst/>
          </a:prstGeom>
          <a:noFill/>
          <a:ln w="9525">
            <a:noFill/>
            <a:miter lim="800000"/>
            <a:headEnd/>
            <a:tailEnd/>
          </a:ln>
          <a:effectLst/>
        </p:spPr>
        <p:txBody>
          <a:bodyPr vert="horz" wrap="square" lIns="142875" tIns="142875" rIns="142875" bIns="142875" numCol="1" anchor="b" anchorCtr="0" compatLnSpc="1">
            <a:prstTxWarp prst="textNoShape">
              <a:avLst/>
            </a:prstTxWarp>
            <a:noAutofit/>
          </a:bodyPr>
          <a:lstStyle>
            <a:lvl1pPr defTabSz="906953">
              <a:spcBef>
                <a:spcPct val="0"/>
              </a:spcBef>
              <a:defRPr sz="1200">
                <a:solidFill>
                  <a:schemeClr val="tx1"/>
                </a:solidFill>
                <a:latin typeface="Arial" pitchFamily="34" charset="0"/>
              </a:defRPr>
            </a:lvl1pPr>
          </a:lstStyle>
          <a:p>
            <a:endParaRPr lang="de-DE" dirty="0"/>
          </a:p>
        </p:txBody>
      </p:sp>
      <p:sp>
        <p:nvSpPr>
          <p:cNvPr id="77831" name="Rectangle 7"/>
          <p:cNvSpPr>
            <a:spLocks noGrp="1" noChangeArrowheads="1"/>
          </p:cNvSpPr>
          <p:nvPr>
            <p:ph type="sldNum" sz="quarter" idx="5"/>
          </p:nvPr>
        </p:nvSpPr>
        <p:spPr bwMode="auto">
          <a:xfrm>
            <a:off x="3686128" y="9341252"/>
            <a:ext cx="3110028" cy="531466"/>
          </a:xfrm>
          <a:prstGeom prst="rect">
            <a:avLst/>
          </a:prstGeom>
          <a:noFill/>
          <a:ln w="9525">
            <a:noFill/>
            <a:miter lim="800000"/>
            <a:headEnd/>
            <a:tailEnd/>
          </a:ln>
          <a:effectLst/>
        </p:spPr>
        <p:txBody>
          <a:bodyPr vert="horz" wrap="square" lIns="142875" tIns="142875" rIns="142875" bIns="142875" numCol="1" anchor="b" anchorCtr="0" compatLnSpc="1">
            <a:prstTxWarp prst="textNoShape">
              <a:avLst/>
            </a:prstTxWarp>
          </a:bodyPr>
          <a:lstStyle>
            <a:lvl1pPr algn="r" defTabSz="906953">
              <a:spcBef>
                <a:spcPct val="0"/>
              </a:spcBef>
              <a:defRPr sz="1200">
                <a:solidFill>
                  <a:schemeClr val="tx1"/>
                </a:solidFill>
                <a:latin typeface="Siemens Sans" pitchFamily="2" charset="0"/>
              </a:defRPr>
            </a:lvl1pPr>
          </a:lstStyle>
          <a:p>
            <a:r>
              <a:rPr lang="de-DE" dirty="0">
                <a:latin typeface="Arial" pitchFamily="34" charset="0"/>
              </a:rPr>
              <a:t>Notizen </a:t>
            </a:r>
            <a:fld id="{AD141568-5488-4AC9-B82D-9F5CE1225E2A}" type="slidenum">
              <a:rPr lang="de-DE" smtClean="0">
                <a:latin typeface="Arial" pitchFamily="34" charset="0"/>
              </a:rPr>
              <a:pPr/>
              <a:t>‹#›</a:t>
            </a:fld>
            <a:endParaRPr lang="de-DE" dirty="0">
              <a:latin typeface="Arial" pitchFamily="34" charset="0"/>
            </a:endParaRPr>
          </a:p>
        </p:txBody>
      </p:sp>
    </p:spTree>
    <p:extLst>
      <p:ext uri="{BB962C8B-B14F-4D97-AF65-F5344CB8AC3E}">
        <p14:creationId xmlns:p14="http://schemas.microsoft.com/office/powerpoint/2010/main" val="19638778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r>
              <a:rPr lang="en-US">
                <a:solidFill>
                  <a:srgbClr val="EEECE1"/>
                </a:solidFill>
                <a:latin typeface="Arial"/>
              </a:rPr>
              <a:t>Notizen </a:t>
            </a:r>
            <a:fld id="{AD141568-5488-4AC9-B82D-9F5CE1225E2A}" type="slidenum">
              <a:rPr lang="en-US" smtClean="0">
                <a:solidFill>
                  <a:srgbClr val="EEECE1"/>
                </a:solidFill>
                <a:latin typeface="Arial"/>
              </a:rPr>
              <a:pPr/>
              <a:t>1</a:t>
            </a:fld>
            <a:endParaRPr lang="en-US" dirty="0">
              <a:solidFill>
                <a:srgbClr val="EEECE1"/>
              </a:solidFill>
              <a:latin typeface="Arial"/>
            </a:endParaRPr>
          </a:p>
        </p:txBody>
      </p:sp>
    </p:spTree>
    <p:extLst>
      <p:ext uri="{BB962C8B-B14F-4D97-AF65-F5344CB8AC3E}">
        <p14:creationId xmlns:p14="http://schemas.microsoft.com/office/powerpoint/2010/main" val="809348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xfrm>
            <a:off x="107950" y="741363"/>
            <a:ext cx="6583363" cy="3702050"/>
          </a:xfrm>
          <a:noFill/>
        </p:spPr>
      </p:sp>
      <p:sp>
        <p:nvSpPr>
          <p:cNvPr id="188419" name="Rectangle 3"/>
          <p:cNvSpPr>
            <a:spLocks noGrp="1" noChangeArrowheads="1"/>
          </p:cNvSpPr>
          <p:nvPr>
            <p:ph type="body" idx="1"/>
          </p:nvPr>
        </p:nvSpPr>
        <p:spPr/>
        <p:txBody>
          <a:bodyPr>
            <a:noAutofit/>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xfrm>
            <a:off x="107950" y="741363"/>
            <a:ext cx="6583363" cy="3702050"/>
          </a:xfrm>
          <a:noFill/>
        </p:spPr>
      </p:sp>
      <p:sp>
        <p:nvSpPr>
          <p:cNvPr id="188419" name="Rectangle 3"/>
          <p:cNvSpPr>
            <a:spLocks noGrp="1" noChangeArrowheads="1"/>
          </p:cNvSpPr>
          <p:nvPr>
            <p:ph type="body" idx="1"/>
          </p:nvPr>
        </p:nvSpPr>
        <p:spPr/>
        <p:txBody>
          <a:bodyPr>
            <a:noAutofit/>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endParaRPr lang="en-US" altLang="de-DE" dirty="0">
              <a:latin typeface="Arial"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Folienbildplatzhalter 1"/>
          <p:cNvSpPr>
            <a:spLocks noGrp="1" noRot="1" noChangeAspect="1" noTextEdit="1"/>
          </p:cNvSpPr>
          <p:nvPr>
            <p:ph type="sldImg"/>
          </p:nvPr>
        </p:nvSpPr>
        <p:spPr>
          <a:ln/>
        </p:spPr>
      </p:sp>
      <p:sp>
        <p:nvSpPr>
          <p:cNvPr id="81922" name="Notizenplatzhalter 2"/>
          <p:cNvSpPr>
            <a:spLocks noGrp="1"/>
          </p:cNvSpPr>
          <p:nvPr>
            <p:ph type="body" idx="1"/>
          </p:nvPr>
        </p:nvSpPr>
        <p:spPr>
          <a:noFill/>
          <a:ln/>
        </p:spPr>
        <p:txBody>
          <a:bodyPr>
            <a:noAutofit/>
          </a:bodyPr>
          <a:lstStyle/>
          <a:p>
            <a:endParaRPr lang="en-US" dirty="0">
              <a:latin typeface="Arial" charset="0"/>
              <a:ea typeface="ＭＳ Ｐゴシック"/>
            </a:endParaRPr>
          </a:p>
        </p:txBody>
      </p:sp>
      <p:sp>
        <p:nvSpPr>
          <p:cNvPr id="81923" name="Foliennummernplatzhalter 3"/>
          <p:cNvSpPr txBox="1">
            <a:spLocks noGrp="1"/>
          </p:cNvSpPr>
          <p:nvPr/>
        </p:nvSpPr>
        <p:spPr bwMode="auto">
          <a:xfrm>
            <a:off x="3686128" y="9341253"/>
            <a:ext cx="3110028" cy="531466"/>
          </a:xfrm>
          <a:prstGeom prst="rect">
            <a:avLst/>
          </a:prstGeom>
          <a:noFill/>
          <a:ln w="9525">
            <a:noFill/>
            <a:miter lim="800000"/>
            <a:headEnd/>
            <a:tailEnd/>
          </a:ln>
        </p:spPr>
        <p:txBody>
          <a:bodyPr lIns="142875" tIns="142875" rIns="142875" bIns="142875" anchor="b"/>
          <a:lstStyle/>
          <a:p>
            <a:pPr algn="r" defTabSz="906953"/>
            <a:r>
              <a:rPr lang="en-US" sz="1200">
                <a:solidFill>
                  <a:schemeClr val="tx1"/>
                </a:solidFill>
              </a:rPr>
              <a:t>Notizen </a:t>
            </a:r>
            <a:fld id="{7E7F4611-0EBB-41B6-97D2-4D283F645883}" type="slidenum">
              <a:rPr lang="en-US" sz="1200" smtClean="0">
                <a:solidFill>
                  <a:schemeClr val="tx1"/>
                </a:solidFill>
              </a:rPr>
              <a:pPr algn="r" defTabSz="906953"/>
              <a:t>13</a:t>
            </a:fld>
            <a:endParaRPr lang="en-US" sz="1200" dirty="0">
              <a:solidFill>
                <a:schemeClr val="tx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a:latin typeface="Arial" pitchFamily="34" charset="0"/>
              </a:rPr>
              <a:t>Notizen </a:t>
            </a:r>
            <a:fld id="{AD141568-5488-4AC9-B82D-9F5CE1225E2A}" type="slidenum">
              <a:rPr lang="en-US" smtClean="0">
                <a:latin typeface="Arial" pitchFamily="34" charset="0"/>
              </a:rPr>
              <a:pPr/>
              <a:t>14</a:t>
            </a:fld>
            <a:endParaRPr lang="en-US" dirty="0">
              <a:latin typeface="Arial" pitchFamily="34" charset="0"/>
            </a:endParaRPr>
          </a:p>
        </p:txBody>
      </p:sp>
    </p:spTree>
    <p:extLst>
      <p:ext uri="{BB962C8B-B14F-4D97-AF65-F5344CB8AC3E}">
        <p14:creationId xmlns:p14="http://schemas.microsoft.com/office/powerpoint/2010/main" val="1542350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8113" y="768350"/>
            <a:ext cx="6823075" cy="3836988"/>
          </a:xfrm>
        </p:spPr>
      </p:sp>
      <p:sp>
        <p:nvSpPr>
          <p:cNvPr id="4403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endParaRPr lang="en-US" altLang="de-DE" dirty="0">
              <a:latin typeface="Arial" charset="0"/>
              <a:ea typeface="ＭＳ Ｐゴシック" pitchFamily="34" charset="-128"/>
            </a:endParaRPr>
          </a:p>
        </p:txBody>
      </p:sp>
      <p:sp>
        <p:nvSpPr>
          <p:cNvPr id="4403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59" eaLnBrk="0" hangingPunct="0">
              <a:spcBef>
                <a:spcPct val="30000"/>
              </a:spcBef>
              <a:defRPr sz="1200">
                <a:solidFill>
                  <a:schemeClr val="tx1"/>
                </a:solidFill>
                <a:latin typeface="Arial" charset="0"/>
                <a:ea typeface="ＭＳ Ｐゴシック" pitchFamily="34" charset="-128"/>
              </a:defRPr>
            </a:lvl1pPr>
            <a:lvl2pPr marL="742937" indent="-285745" defTabSz="942959" eaLnBrk="0" hangingPunct="0">
              <a:spcBef>
                <a:spcPct val="30000"/>
              </a:spcBef>
              <a:defRPr sz="1200">
                <a:solidFill>
                  <a:schemeClr val="tx1"/>
                </a:solidFill>
                <a:latin typeface="Arial" charset="0"/>
                <a:ea typeface="ＭＳ Ｐゴシック" pitchFamily="34" charset="-128"/>
              </a:defRPr>
            </a:lvl2pPr>
            <a:lvl3pPr marL="1142981" indent="-228596" defTabSz="942959" eaLnBrk="0" hangingPunct="0">
              <a:spcBef>
                <a:spcPct val="30000"/>
              </a:spcBef>
              <a:defRPr sz="1200">
                <a:solidFill>
                  <a:schemeClr val="tx1"/>
                </a:solidFill>
                <a:latin typeface="Arial" charset="0"/>
                <a:ea typeface="ＭＳ Ｐゴシック" pitchFamily="34" charset="-128"/>
              </a:defRPr>
            </a:lvl3pPr>
            <a:lvl4pPr marL="1600173" indent="-228596" defTabSz="942959" eaLnBrk="0" hangingPunct="0">
              <a:spcBef>
                <a:spcPct val="30000"/>
              </a:spcBef>
              <a:defRPr sz="1200">
                <a:solidFill>
                  <a:schemeClr val="tx1"/>
                </a:solidFill>
                <a:latin typeface="Arial" charset="0"/>
                <a:ea typeface="ＭＳ Ｐゴシック" pitchFamily="34" charset="-128"/>
              </a:defRPr>
            </a:lvl4pPr>
            <a:lvl5pPr marL="2057366" indent="-228596" defTabSz="942959" eaLnBrk="0" hangingPunct="0">
              <a:spcBef>
                <a:spcPct val="30000"/>
              </a:spcBef>
              <a:defRPr sz="1200">
                <a:solidFill>
                  <a:schemeClr val="tx1"/>
                </a:solidFill>
                <a:latin typeface="Arial" charset="0"/>
                <a:ea typeface="ＭＳ Ｐゴシック" pitchFamily="34" charset="-128"/>
              </a:defRPr>
            </a:lvl5pPr>
            <a:lvl6pPr marL="2514558" indent="-228596" defTabSz="942959" eaLnBrk="0" fontAlgn="base" hangingPunct="0">
              <a:spcBef>
                <a:spcPct val="30000"/>
              </a:spcBef>
              <a:spcAft>
                <a:spcPct val="0"/>
              </a:spcAft>
              <a:defRPr sz="1200">
                <a:solidFill>
                  <a:schemeClr val="tx1"/>
                </a:solidFill>
                <a:latin typeface="Arial" charset="0"/>
                <a:ea typeface="ＭＳ Ｐゴシック" pitchFamily="34" charset="-128"/>
              </a:defRPr>
            </a:lvl6pPr>
            <a:lvl7pPr marL="2971751" indent="-228596" defTabSz="942959" eaLnBrk="0" fontAlgn="base" hangingPunct="0">
              <a:spcBef>
                <a:spcPct val="30000"/>
              </a:spcBef>
              <a:spcAft>
                <a:spcPct val="0"/>
              </a:spcAft>
              <a:defRPr sz="1200">
                <a:solidFill>
                  <a:schemeClr val="tx1"/>
                </a:solidFill>
                <a:latin typeface="Arial" charset="0"/>
                <a:ea typeface="ＭＳ Ｐゴシック" pitchFamily="34" charset="-128"/>
              </a:defRPr>
            </a:lvl7pPr>
            <a:lvl8pPr marL="3428943" indent="-228596" defTabSz="942959" eaLnBrk="0" fontAlgn="base" hangingPunct="0">
              <a:spcBef>
                <a:spcPct val="30000"/>
              </a:spcBef>
              <a:spcAft>
                <a:spcPct val="0"/>
              </a:spcAft>
              <a:defRPr sz="1200">
                <a:solidFill>
                  <a:schemeClr val="tx1"/>
                </a:solidFill>
                <a:latin typeface="Arial" charset="0"/>
                <a:ea typeface="ＭＳ Ｐゴシック" pitchFamily="34" charset="-128"/>
              </a:defRPr>
            </a:lvl8pPr>
            <a:lvl9pPr marL="3886136" indent="-228596" defTabSz="942959" eaLnBrk="0" fontAlgn="base" hangingPunct="0">
              <a:spcBef>
                <a:spcPct val="30000"/>
              </a:spcBef>
              <a:spcAft>
                <a:spcPct val="0"/>
              </a:spcAft>
              <a:defRPr sz="1200">
                <a:solidFill>
                  <a:schemeClr val="tx1"/>
                </a:solidFill>
                <a:latin typeface="Arial" charset="0"/>
                <a:ea typeface="ＭＳ Ｐゴシック" pitchFamily="34" charset="-128"/>
              </a:defRPr>
            </a:lvl9pPr>
          </a:lstStyle>
          <a:p>
            <a:pPr eaLnBrk="1" hangingPunct="1">
              <a:spcBef>
                <a:spcPct val="0"/>
              </a:spcBef>
            </a:pPr>
            <a:r>
              <a:rPr lang="en-US" altLang="de-DE" dirty="0" err="1"/>
              <a:t>Notizen</a:t>
            </a:r>
            <a:r>
              <a:rPr lang="en-US" altLang="de-DE" dirty="0"/>
              <a:t> </a:t>
            </a:r>
            <a:fld id="{6CAFFF65-FD9C-4F23-B6DD-5E8A478BFA33}" type="slidenum">
              <a:rPr lang="en-US" altLang="de-DE" smtClean="0"/>
              <a:pPr eaLnBrk="1" hangingPunct="1">
                <a:spcBef>
                  <a:spcPct val="0"/>
                </a:spcBef>
              </a:pPr>
              <a:t>15</a:t>
            </a:fld>
            <a:endParaRPr lang="en-US" altLang="de-DE"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7950" y="741363"/>
            <a:ext cx="6581775" cy="3702050"/>
          </a:xfrm>
        </p:spPr>
      </p:sp>
      <p:sp>
        <p:nvSpPr>
          <p:cNvPr id="4403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endParaRPr lang="en-US" altLang="de-DE" dirty="0">
              <a:latin typeface="Arial" charset="0"/>
              <a:ea typeface="ＭＳ Ｐゴシック" pitchFamily="34" charset="-128"/>
            </a:endParaRPr>
          </a:p>
        </p:txBody>
      </p:sp>
      <p:sp>
        <p:nvSpPr>
          <p:cNvPr id="4403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938" eaLnBrk="0" hangingPunct="0">
              <a:spcBef>
                <a:spcPct val="30000"/>
              </a:spcBef>
              <a:defRPr sz="1200">
                <a:solidFill>
                  <a:schemeClr val="tx1"/>
                </a:solidFill>
                <a:latin typeface="Arial" charset="0"/>
                <a:ea typeface="ＭＳ Ｐゴシック" pitchFamily="34" charset="-128"/>
              </a:defRPr>
            </a:lvl1pPr>
            <a:lvl2pPr marL="714557" indent="-274830" defTabSz="906938" eaLnBrk="0" hangingPunct="0">
              <a:spcBef>
                <a:spcPct val="30000"/>
              </a:spcBef>
              <a:defRPr sz="1200">
                <a:solidFill>
                  <a:schemeClr val="tx1"/>
                </a:solidFill>
                <a:latin typeface="Arial" charset="0"/>
                <a:ea typeface="ＭＳ Ｐゴシック" pitchFamily="34" charset="-128"/>
              </a:defRPr>
            </a:lvl2pPr>
            <a:lvl3pPr marL="1099319" indent="-219864" defTabSz="906938" eaLnBrk="0" hangingPunct="0">
              <a:spcBef>
                <a:spcPct val="30000"/>
              </a:spcBef>
              <a:defRPr sz="1200">
                <a:solidFill>
                  <a:schemeClr val="tx1"/>
                </a:solidFill>
                <a:latin typeface="Arial" charset="0"/>
                <a:ea typeface="ＭＳ Ｐゴシック" pitchFamily="34" charset="-128"/>
              </a:defRPr>
            </a:lvl3pPr>
            <a:lvl4pPr marL="1539046" indent="-219864" defTabSz="906938" eaLnBrk="0" hangingPunct="0">
              <a:spcBef>
                <a:spcPct val="30000"/>
              </a:spcBef>
              <a:defRPr sz="1200">
                <a:solidFill>
                  <a:schemeClr val="tx1"/>
                </a:solidFill>
                <a:latin typeface="Arial" charset="0"/>
                <a:ea typeface="ＭＳ Ｐゴシック" pitchFamily="34" charset="-128"/>
              </a:defRPr>
            </a:lvl4pPr>
            <a:lvl5pPr marL="1978775" indent="-219864" defTabSz="906938" eaLnBrk="0" hangingPunct="0">
              <a:spcBef>
                <a:spcPct val="30000"/>
              </a:spcBef>
              <a:defRPr sz="1200">
                <a:solidFill>
                  <a:schemeClr val="tx1"/>
                </a:solidFill>
                <a:latin typeface="Arial" charset="0"/>
                <a:ea typeface="ＭＳ Ｐゴシック" pitchFamily="34" charset="-128"/>
              </a:defRPr>
            </a:lvl5pPr>
            <a:lvl6pPr marL="2418502" indent="-219864" defTabSz="906938" eaLnBrk="0" fontAlgn="base" hangingPunct="0">
              <a:spcBef>
                <a:spcPct val="30000"/>
              </a:spcBef>
              <a:spcAft>
                <a:spcPct val="0"/>
              </a:spcAft>
              <a:defRPr sz="1200">
                <a:solidFill>
                  <a:schemeClr val="tx1"/>
                </a:solidFill>
                <a:latin typeface="Arial" charset="0"/>
                <a:ea typeface="ＭＳ Ｐゴシック" pitchFamily="34" charset="-128"/>
              </a:defRPr>
            </a:lvl6pPr>
            <a:lvl7pPr marL="2858230" indent="-219864" defTabSz="906938" eaLnBrk="0" fontAlgn="base" hangingPunct="0">
              <a:spcBef>
                <a:spcPct val="30000"/>
              </a:spcBef>
              <a:spcAft>
                <a:spcPct val="0"/>
              </a:spcAft>
              <a:defRPr sz="1200">
                <a:solidFill>
                  <a:schemeClr val="tx1"/>
                </a:solidFill>
                <a:latin typeface="Arial" charset="0"/>
                <a:ea typeface="ＭＳ Ｐゴシック" pitchFamily="34" charset="-128"/>
              </a:defRPr>
            </a:lvl7pPr>
            <a:lvl8pPr marL="3297957" indent="-219864" defTabSz="906938" eaLnBrk="0" fontAlgn="base" hangingPunct="0">
              <a:spcBef>
                <a:spcPct val="30000"/>
              </a:spcBef>
              <a:spcAft>
                <a:spcPct val="0"/>
              </a:spcAft>
              <a:defRPr sz="1200">
                <a:solidFill>
                  <a:schemeClr val="tx1"/>
                </a:solidFill>
                <a:latin typeface="Arial" charset="0"/>
                <a:ea typeface="ＭＳ Ｐゴシック" pitchFamily="34" charset="-128"/>
              </a:defRPr>
            </a:lvl8pPr>
            <a:lvl9pPr marL="3737686" indent="-219864" defTabSz="906938" eaLnBrk="0" fontAlgn="base" hangingPunct="0">
              <a:spcBef>
                <a:spcPct val="30000"/>
              </a:spcBef>
              <a:spcAft>
                <a:spcPct val="0"/>
              </a:spcAft>
              <a:defRPr sz="1200">
                <a:solidFill>
                  <a:schemeClr val="tx1"/>
                </a:solidFill>
                <a:latin typeface="Arial" charset="0"/>
                <a:ea typeface="ＭＳ Ｐゴシック" pitchFamily="34" charset="-128"/>
              </a:defRPr>
            </a:lvl9pPr>
          </a:lstStyle>
          <a:p>
            <a:pPr eaLnBrk="1" hangingPunct="1">
              <a:spcBef>
                <a:spcPct val="0"/>
              </a:spcBef>
            </a:pPr>
            <a:r>
              <a:rPr lang="en-US" altLang="de-DE" dirty="0" err="1"/>
              <a:t>Notizen</a:t>
            </a:r>
            <a:r>
              <a:rPr lang="en-US" altLang="de-DE" dirty="0"/>
              <a:t> </a:t>
            </a:r>
            <a:fld id="{6CAFFF65-FD9C-4F23-B6DD-5E8A478BFA33}" type="slidenum">
              <a:rPr lang="en-US" altLang="de-DE" smtClean="0"/>
              <a:pPr eaLnBrk="1" hangingPunct="1">
                <a:spcBef>
                  <a:spcPct val="0"/>
                </a:spcBef>
              </a:pPr>
              <a:t>16</a:t>
            </a:fld>
            <a:endParaRPr lang="en-US" altLang="de-DE"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7950" y="741363"/>
            <a:ext cx="6581775" cy="3702050"/>
          </a:xfrm>
        </p:spPr>
      </p:sp>
      <p:sp>
        <p:nvSpPr>
          <p:cNvPr id="4403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endParaRPr lang="en-US" altLang="de-DE" dirty="0">
              <a:latin typeface="Arial" charset="0"/>
              <a:ea typeface="ＭＳ Ｐゴシック" pitchFamily="34" charset="-128"/>
            </a:endParaRPr>
          </a:p>
        </p:txBody>
      </p:sp>
      <p:sp>
        <p:nvSpPr>
          <p:cNvPr id="4403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938" eaLnBrk="0" hangingPunct="0">
              <a:spcBef>
                <a:spcPct val="30000"/>
              </a:spcBef>
              <a:defRPr sz="1200">
                <a:solidFill>
                  <a:schemeClr val="tx1"/>
                </a:solidFill>
                <a:latin typeface="Arial" charset="0"/>
                <a:ea typeface="ＭＳ Ｐゴシック" pitchFamily="34" charset="-128"/>
              </a:defRPr>
            </a:lvl1pPr>
            <a:lvl2pPr marL="714557" indent="-274830" defTabSz="906938" eaLnBrk="0" hangingPunct="0">
              <a:spcBef>
                <a:spcPct val="30000"/>
              </a:spcBef>
              <a:defRPr sz="1200">
                <a:solidFill>
                  <a:schemeClr val="tx1"/>
                </a:solidFill>
                <a:latin typeface="Arial" charset="0"/>
                <a:ea typeface="ＭＳ Ｐゴシック" pitchFamily="34" charset="-128"/>
              </a:defRPr>
            </a:lvl2pPr>
            <a:lvl3pPr marL="1099319" indent="-219864" defTabSz="906938" eaLnBrk="0" hangingPunct="0">
              <a:spcBef>
                <a:spcPct val="30000"/>
              </a:spcBef>
              <a:defRPr sz="1200">
                <a:solidFill>
                  <a:schemeClr val="tx1"/>
                </a:solidFill>
                <a:latin typeface="Arial" charset="0"/>
                <a:ea typeface="ＭＳ Ｐゴシック" pitchFamily="34" charset="-128"/>
              </a:defRPr>
            </a:lvl3pPr>
            <a:lvl4pPr marL="1539046" indent="-219864" defTabSz="906938" eaLnBrk="0" hangingPunct="0">
              <a:spcBef>
                <a:spcPct val="30000"/>
              </a:spcBef>
              <a:defRPr sz="1200">
                <a:solidFill>
                  <a:schemeClr val="tx1"/>
                </a:solidFill>
                <a:latin typeface="Arial" charset="0"/>
                <a:ea typeface="ＭＳ Ｐゴシック" pitchFamily="34" charset="-128"/>
              </a:defRPr>
            </a:lvl4pPr>
            <a:lvl5pPr marL="1978775" indent="-219864" defTabSz="906938" eaLnBrk="0" hangingPunct="0">
              <a:spcBef>
                <a:spcPct val="30000"/>
              </a:spcBef>
              <a:defRPr sz="1200">
                <a:solidFill>
                  <a:schemeClr val="tx1"/>
                </a:solidFill>
                <a:latin typeface="Arial" charset="0"/>
                <a:ea typeface="ＭＳ Ｐゴシック" pitchFamily="34" charset="-128"/>
              </a:defRPr>
            </a:lvl5pPr>
            <a:lvl6pPr marL="2418502" indent="-219864" defTabSz="906938" eaLnBrk="0" fontAlgn="base" hangingPunct="0">
              <a:spcBef>
                <a:spcPct val="30000"/>
              </a:spcBef>
              <a:spcAft>
                <a:spcPct val="0"/>
              </a:spcAft>
              <a:defRPr sz="1200">
                <a:solidFill>
                  <a:schemeClr val="tx1"/>
                </a:solidFill>
                <a:latin typeface="Arial" charset="0"/>
                <a:ea typeface="ＭＳ Ｐゴシック" pitchFamily="34" charset="-128"/>
              </a:defRPr>
            </a:lvl6pPr>
            <a:lvl7pPr marL="2858230" indent="-219864" defTabSz="906938" eaLnBrk="0" fontAlgn="base" hangingPunct="0">
              <a:spcBef>
                <a:spcPct val="30000"/>
              </a:spcBef>
              <a:spcAft>
                <a:spcPct val="0"/>
              </a:spcAft>
              <a:defRPr sz="1200">
                <a:solidFill>
                  <a:schemeClr val="tx1"/>
                </a:solidFill>
                <a:latin typeface="Arial" charset="0"/>
                <a:ea typeface="ＭＳ Ｐゴシック" pitchFamily="34" charset="-128"/>
              </a:defRPr>
            </a:lvl7pPr>
            <a:lvl8pPr marL="3297957" indent="-219864" defTabSz="906938" eaLnBrk="0" fontAlgn="base" hangingPunct="0">
              <a:spcBef>
                <a:spcPct val="30000"/>
              </a:spcBef>
              <a:spcAft>
                <a:spcPct val="0"/>
              </a:spcAft>
              <a:defRPr sz="1200">
                <a:solidFill>
                  <a:schemeClr val="tx1"/>
                </a:solidFill>
                <a:latin typeface="Arial" charset="0"/>
                <a:ea typeface="ＭＳ Ｐゴシック" pitchFamily="34" charset="-128"/>
              </a:defRPr>
            </a:lvl8pPr>
            <a:lvl9pPr marL="3737686" indent="-219864" defTabSz="906938" eaLnBrk="0" fontAlgn="base" hangingPunct="0">
              <a:spcBef>
                <a:spcPct val="30000"/>
              </a:spcBef>
              <a:spcAft>
                <a:spcPct val="0"/>
              </a:spcAft>
              <a:defRPr sz="1200">
                <a:solidFill>
                  <a:schemeClr val="tx1"/>
                </a:solidFill>
                <a:latin typeface="Arial" charset="0"/>
                <a:ea typeface="ＭＳ Ｐゴシック" pitchFamily="34" charset="-128"/>
              </a:defRPr>
            </a:lvl9pPr>
          </a:lstStyle>
          <a:p>
            <a:pPr eaLnBrk="1" hangingPunct="1">
              <a:spcBef>
                <a:spcPct val="0"/>
              </a:spcBef>
            </a:pPr>
            <a:r>
              <a:rPr lang="en-US" altLang="de-DE" dirty="0" err="1"/>
              <a:t>Notizen</a:t>
            </a:r>
            <a:r>
              <a:rPr lang="en-US" altLang="de-DE" dirty="0"/>
              <a:t> </a:t>
            </a:r>
            <a:fld id="{6CAFFF65-FD9C-4F23-B6DD-5E8A478BFA33}" type="slidenum">
              <a:rPr lang="en-US" altLang="de-DE" smtClean="0"/>
              <a:pPr eaLnBrk="1" hangingPunct="1">
                <a:spcBef>
                  <a:spcPct val="0"/>
                </a:spcBef>
              </a:pPr>
              <a:t>17</a:t>
            </a:fld>
            <a:endParaRPr lang="en-US" altLang="de-DE"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a:latin typeface="Arial" pitchFamily="34" charset="0"/>
              </a:rPr>
              <a:t>Notizen </a:t>
            </a:r>
            <a:fld id="{AD141568-5488-4AC9-B82D-9F5CE1225E2A}" type="slidenum">
              <a:rPr lang="en-US" smtClean="0">
                <a:latin typeface="Arial" pitchFamily="34" charset="0"/>
              </a:rPr>
              <a:pPr/>
              <a:t>18</a:t>
            </a:fld>
            <a:endParaRPr lang="en-US" dirty="0">
              <a:latin typeface="Arial" pitchFamily="34" charset="0"/>
            </a:endParaRPr>
          </a:p>
        </p:txBody>
      </p:sp>
    </p:spTree>
    <p:extLst>
      <p:ext uri="{BB962C8B-B14F-4D97-AF65-F5344CB8AC3E}">
        <p14:creationId xmlns:p14="http://schemas.microsoft.com/office/powerpoint/2010/main" val="4184164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r>
              <a:rPr lang="en-US">
                <a:latin typeface="Arial" pitchFamily="34" charset="0"/>
              </a:rPr>
              <a:t>Notizen </a:t>
            </a:r>
            <a:fld id="{AD141568-5488-4AC9-B82D-9F5CE1225E2A}" type="slidenum">
              <a:rPr lang="en-US" smtClean="0">
                <a:latin typeface="Arial" pitchFamily="34" charset="0"/>
              </a:rPr>
              <a:pPr/>
              <a:t>19</a:t>
            </a:fld>
            <a:endParaRPr lang="en-US" dirty="0">
              <a:latin typeface="Arial" pitchFamily="34" charset="0"/>
            </a:endParaRPr>
          </a:p>
        </p:txBody>
      </p:sp>
    </p:spTree>
    <p:extLst>
      <p:ext uri="{BB962C8B-B14F-4D97-AF65-F5344CB8AC3E}">
        <p14:creationId xmlns:p14="http://schemas.microsoft.com/office/powerpoint/2010/main" val="3409786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a:latin typeface="Arial" pitchFamily="34" charset="0"/>
              </a:rPr>
              <a:t>Notizen </a:t>
            </a:r>
            <a:fld id="{AD141568-5488-4AC9-B82D-9F5CE1225E2A}" type="slidenum">
              <a:rPr lang="en-US" smtClean="0">
                <a:latin typeface="Arial" pitchFamily="34" charset="0"/>
              </a:rPr>
              <a:pPr/>
              <a:t>2</a:t>
            </a:fld>
            <a:endParaRPr lang="en-US" dirty="0">
              <a:latin typeface="Arial" pitchFamily="34" charset="0"/>
            </a:endParaRPr>
          </a:p>
        </p:txBody>
      </p:sp>
    </p:spTree>
    <p:extLst>
      <p:ext uri="{BB962C8B-B14F-4D97-AF65-F5344CB8AC3E}">
        <p14:creationId xmlns:p14="http://schemas.microsoft.com/office/powerpoint/2010/main" val="1940372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r>
              <a:rPr lang="en-US">
                <a:latin typeface="Arial" pitchFamily="34" charset="0"/>
              </a:rPr>
              <a:t>Notizen </a:t>
            </a:r>
            <a:fld id="{AD141568-5488-4AC9-B82D-9F5CE1225E2A}" type="slidenum">
              <a:rPr lang="en-US" smtClean="0">
                <a:latin typeface="Arial" pitchFamily="34" charset="0"/>
              </a:rPr>
              <a:pPr/>
              <a:t>20</a:t>
            </a:fld>
            <a:endParaRPr lang="en-US" dirty="0">
              <a:latin typeface="Arial" pitchFamily="34" charset="0"/>
            </a:endParaRPr>
          </a:p>
        </p:txBody>
      </p:sp>
    </p:spTree>
    <p:extLst>
      <p:ext uri="{BB962C8B-B14F-4D97-AF65-F5344CB8AC3E}">
        <p14:creationId xmlns:p14="http://schemas.microsoft.com/office/powerpoint/2010/main" val="3409786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r>
              <a:rPr lang="en-US">
                <a:latin typeface="Arial" pitchFamily="34" charset="0"/>
              </a:rPr>
              <a:t>Notizen </a:t>
            </a:r>
            <a:fld id="{AD141568-5488-4AC9-B82D-9F5CE1225E2A}" type="slidenum">
              <a:rPr lang="en-US" smtClean="0">
                <a:latin typeface="Arial" pitchFamily="34" charset="0"/>
              </a:rPr>
              <a:pPr/>
              <a:t>21</a:t>
            </a:fld>
            <a:endParaRPr lang="en-US" dirty="0">
              <a:latin typeface="Arial" pitchFamily="34" charset="0"/>
            </a:endParaRPr>
          </a:p>
        </p:txBody>
      </p:sp>
    </p:spTree>
    <p:extLst>
      <p:ext uri="{BB962C8B-B14F-4D97-AF65-F5344CB8AC3E}">
        <p14:creationId xmlns:p14="http://schemas.microsoft.com/office/powerpoint/2010/main" val="34097864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r>
              <a:rPr lang="en-US">
                <a:latin typeface="Arial" pitchFamily="34" charset="0"/>
              </a:rPr>
              <a:t>Notizen </a:t>
            </a:r>
            <a:fld id="{AD141568-5488-4AC9-B82D-9F5CE1225E2A}" type="slidenum">
              <a:rPr lang="en-US" smtClean="0">
                <a:latin typeface="Arial" pitchFamily="34" charset="0"/>
              </a:rPr>
              <a:pPr/>
              <a:t>22</a:t>
            </a:fld>
            <a:endParaRPr lang="en-US" dirty="0">
              <a:latin typeface="Arial" pitchFamily="34" charset="0"/>
            </a:endParaRPr>
          </a:p>
        </p:txBody>
      </p:sp>
    </p:spTree>
    <p:extLst>
      <p:ext uri="{BB962C8B-B14F-4D97-AF65-F5344CB8AC3E}">
        <p14:creationId xmlns:p14="http://schemas.microsoft.com/office/powerpoint/2010/main" val="3409786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endParaRPr lang="en-US" altLang="de-DE" dirty="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endParaRPr lang="en-US" altLang="de-DE" dirty="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r>
              <a:rPr lang="en-US">
                <a:latin typeface="Arial" pitchFamily="34" charset="0"/>
              </a:rPr>
              <a:t>Notizen </a:t>
            </a:r>
            <a:fld id="{AD141568-5488-4AC9-B82D-9F5CE1225E2A}" type="slidenum">
              <a:rPr lang="en-US" smtClean="0">
                <a:latin typeface="Arial" pitchFamily="34" charset="0"/>
              </a:rPr>
              <a:pPr/>
              <a:t>25</a:t>
            </a:fld>
            <a:endParaRPr lang="en-US" dirty="0">
              <a:latin typeface="Arial" pitchFamily="34" charset="0"/>
            </a:endParaRPr>
          </a:p>
        </p:txBody>
      </p:sp>
    </p:spTree>
    <p:extLst>
      <p:ext uri="{BB962C8B-B14F-4D97-AF65-F5344CB8AC3E}">
        <p14:creationId xmlns:p14="http://schemas.microsoft.com/office/powerpoint/2010/main" val="34097864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a:latin typeface="Arial" pitchFamily="34" charset="0"/>
              </a:rPr>
              <a:t>Notizen </a:t>
            </a:r>
            <a:fld id="{AD141568-5488-4AC9-B82D-9F5CE1225E2A}" type="slidenum">
              <a:rPr lang="en-US" smtClean="0">
                <a:latin typeface="Arial" pitchFamily="34" charset="0"/>
              </a:rPr>
              <a:pPr/>
              <a:t>26</a:t>
            </a:fld>
            <a:endParaRPr lang="en-US" dirty="0">
              <a:latin typeface="Arial" pitchFamily="34" charset="0"/>
            </a:endParaRPr>
          </a:p>
        </p:txBody>
      </p:sp>
    </p:spTree>
    <p:extLst>
      <p:ext uri="{BB962C8B-B14F-4D97-AF65-F5344CB8AC3E}">
        <p14:creationId xmlns:p14="http://schemas.microsoft.com/office/powerpoint/2010/main" val="3344659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endParaRPr lang="en-US" altLang="de-DE" dirty="0"/>
          </a:p>
        </p:txBody>
      </p:sp>
    </p:spTree>
    <p:extLst>
      <p:ext uri="{BB962C8B-B14F-4D97-AF65-F5344CB8AC3E}">
        <p14:creationId xmlns:p14="http://schemas.microsoft.com/office/powerpoint/2010/main" val="888205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r>
              <a:rPr lang="en-US">
                <a:latin typeface="Arial" pitchFamily="34" charset="0"/>
              </a:rPr>
              <a:t>Notizen </a:t>
            </a:r>
            <a:fld id="{AD141568-5488-4AC9-B82D-9F5CE1225E2A}" type="slidenum">
              <a:rPr lang="en-US" smtClean="0">
                <a:latin typeface="Arial" pitchFamily="34" charset="0"/>
              </a:rPr>
              <a:pPr/>
              <a:t>28</a:t>
            </a:fld>
            <a:endParaRPr lang="en-US" dirty="0">
              <a:latin typeface="Arial" pitchFamily="34" charset="0"/>
            </a:endParaRPr>
          </a:p>
        </p:txBody>
      </p:sp>
    </p:spTree>
    <p:extLst>
      <p:ext uri="{BB962C8B-B14F-4D97-AF65-F5344CB8AC3E}">
        <p14:creationId xmlns:p14="http://schemas.microsoft.com/office/powerpoint/2010/main" val="354195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ChangeArrowheads="1" noTextEdit="1"/>
          </p:cNvSpPr>
          <p:nvPr>
            <p:ph type="sldImg"/>
          </p:nvPr>
        </p:nvSpPr>
        <p:spPr>
          <a:xfrm>
            <a:off x="107950" y="741363"/>
            <a:ext cx="6583363" cy="3702050"/>
          </a:xfrm>
          <a:noFill/>
        </p:spPr>
      </p:sp>
      <p:sp>
        <p:nvSpPr>
          <p:cNvPr id="200707" name="Rectangle 3"/>
          <p:cNvSpPr>
            <a:spLocks noGrp="1" noChangeArrowheads="1"/>
          </p:cNvSpPr>
          <p:nvPr>
            <p:ph type="body" idx="1"/>
          </p:nvPr>
        </p:nvSpPr>
        <p:spPr/>
        <p:txBody>
          <a:bodyPr>
            <a:noAutofit/>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xfrm>
            <a:off x="107950" y="741363"/>
            <a:ext cx="6583363" cy="3702050"/>
          </a:xfrm>
          <a:noFill/>
        </p:spPr>
      </p:sp>
      <p:sp>
        <p:nvSpPr>
          <p:cNvPr id="186371" name="Rectangle 3"/>
          <p:cNvSpPr>
            <a:spLocks noGrp="1" noChangeArrowheads="1"/>
          </p:cNvSpPr>
          <p:nvPr>
            <p:ph type="body" idx="1"/>
          </p:nvPr>
        </p:nvSpPr>
        <p:spPr/>
        <p:txBody>
          <a:bodyPr>
            <a:noAutofit/>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r>
              <a:rPr lang="en-US">
                <a:latin typeface="Arial" pitchFamily="34" charset="0"/>
              </a:rPr>
              <a:t>Notizen </a:t>
            </a:r>
            <a:fld id="{AD141568-5488-4AC9-B82D-9F5CE1225E2A}" type="slidenum">
              <a:rPr lang="en-US" smtClean="0">
                <a:latin typeface="Arial" pitchFamily="34" charset="0"/>
              </a:rPr>
              <a:pPr/>
              <a:t>30</a:t>
            </a:fld>
            <a:endParaRPr lang="en-US" dirty="0">
              <a:latin typeface="Arial" pitchFamily="34" charset="0"/>
            </a:endParaRPr>
          </a:p>
        </p:txBody>
      </p:sp>
    </p:spTree>
    <p:extLst>
      <p:ext uri="{BB962C8B-B14F-4D97-AF65-F5344CB8AC3E}">
        <p14:creationId xmlns:p14="http://schemas.microsoft.com/office/powerpoint/2010/main" val="805885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r>
              <a:rPr lang="en-US">
                <a:latin typeface="Arial" pitchFamily="34" charset="0"/>
              </a:rPr>
              <a:t>Notizen </a:t>
            </a:r>
            <a:fld id="{AD141568-5488-4AC9-B82D-9F5CE1225E2A}" type="slidenum">
              <a:rPr lang="en-US" smtClean="0">
                <a:latin typeface="Arial" pitchFamily="34" charset="0"/>
              </a:rPr>
              <a:pPr/>
              <a:t>31</a:t>
            </a:fld>
            <a:endParaRPr lang="en-US" dirty="0">
              <a:latin typeface="Arial" pitchFamily="34" charset="0"/>
            </a:endParaRPr>
          </a:p>
        </p:txBody>
      </p:sp>
    </p:spTree>
    <p:extLst>
      <p:ext uri="{BB962C8B-B14F-4D97-AF65-F5344CB8AC3E}">
        <p14:creationId xmlns:p14="http://schemas.microsoft.com/office/powerpoint/2010/main" val="26658039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r>
              <a:rPr lang="en-US">
                <a:latin typeface="Arial" pitchFamily="34" charset="0"/>
              </a:rPr>
              <a:t>Notizen </a:t>
            </a:r>
            <a:fld id="{AD141568-5488-4AC9-B82D-9F5CE1225E2A}" type="slidenum">
              <a:rPr lang="en-US" smtClean="0">
                <a:latin typeface="Arial" pitchFamily="34" charset="0"/>
              </a:rPr>
              <a:pPr/>
              <a:t>32</a:t>
            </a:fld>
            <a:endParaRPr lang="en-US" dirty="0">
              <a:latin typeface="Arial" pitchFamily="34" charset="0"/>
            </a:endParaRPr>
          </a:p>
        </p:txBody>
      </p:sp>
    </p:spTree>
    <p:extLst>
      <p:ext uri="{BB962C8B-B14F-4D97-AF65-F5344CB8AC3E}">
        <p14:creationId xmlns:p14="http://schemas.microsoft.com/office/powerpoint/2010/main" val="25227284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r>
              <a:rPr lang="en-US">
                <a:latin typeface="Arial" pitchFamily="34" charset="0"/>
              </a:rPr>
              <a:t>Notizen </a:t>
            </a:r>
            <a:fld id="{AD141568-5488-4AC9-B82D-9F5CE1225E2A}" type="slidenum">
              <a:rPr lang="en-US" smtClean="0">
                <a:latin typeface="Arial" pitchFamily="34" charset="0"/>
              </a:rPr>
              <a:pPr/>
              <a:t>33</a:t>
            </a:fld>
            <a:endParaRPr lang="en-US" dirty="0">
              <a:latin typeface="Arial" pitchFamily="34" charset="0"/>
            </a:endParaRPr>
          </a:p>
        </p:txBody>
      </p:sp>
    </p:spTree>
    <p:extLst>
      <p:ext uri="{BB962C8B-B14F-4D97-AF65-F5344CB8AC3E}">
        <p14:creationId xmlns:p14="http://schemas.microsoft.com/office/powerpoint/2010/main" val="41136600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r>
              <a:rPr lang="en-US">
                <a:latin typeface="Arial" pitchFamily="34" charset="0"/>
              </a:rPr>
              <a:t>Notizen </a:t>
            </a:r>
            <a:fld id="{AD141568-5488-4AC9-B82D-9F5CE1225E2A}" type="slidenum">
              <a:rPr lang="en-US" smtClean="0">
                <a:latin typeface="Arial" pitchFamily="34" charset="0"/>
              </a:rPr>
              <a:pPr/>
              <a:t>34</a:t>
            </a:fld>
            <a:endParaRPr lang="en-US" dirty="0">
              <a:latin typeface="Arial" pitchFamily="34" charset="0"/>
            </a:endParaRPr>
          </a:p>
        </p:txBody>
      </p:sp>
    </p:spTree>
    <p:extLst>
      <p:ext uri="{BB962C8B-B14F-4D97-AF65-F5344CB8AC3E}">
        <p14:creationId xmlns:p14="http://schemas.microsoft.com/office/powerpoint/2010/main" val="13599255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r>
              <a:rPr lang="en-US">
                <a:latin typeface="Arial" pitchFamily="34" charset="0"/>
              </a:rPr>
              <a:t>Notizen </a:t>
            </a:r>
            <a:fld id="{AD141568-5488-4AC9-B82D-9F5CE1225E2A}" type="slidenum">
              <a:rPr lang="en-US" smtClean="0">
                <a:latin typeface="Arial" pitchFamily="34" charset="0"/>
              </a:rPr>
              <a:pPr/>
              <a:t>35</a:t>
            </a:fld>
            <a:endParaRPr lang="en-US" dirty="0">
              <a:latin typeface="Arial" pitchFamily="34" charset="0"/>
            </a:endParaRPr>
          </a:p>
        </p:txBody>
      </p:sp>
    </p:spTree>
    <p:extLst>
      <p:ext uri="{BB962C8B-B14F-4D97-AF65-F5344CB8AC3E}">
        <p14:creationId xmlns:p14="http://schemas.microsoft.com/office/powerpoint/2010/main" val="21868660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r>
              <a:rPr lang="en-US">
                <a:latin typeface="Arial" pitchFamily="34" charset="0"/>
              </a:rPr>
              <a:t>Notizen </a:t>
            </a:r>
            <a:fld id="{AD141568-5488-4AC9-B82D-9F5CE1225E2A}" type="slidenum">
              <a:rPr lang="en-US" smtClean="0">
                <a:latin typeface="Arial" pitchFamily="34" charset="0"/>
              </a:rPr>
              <a:pPr/>
              <a:t>36</a:t>
            </a:fld>
            <a:endParaRPr lang="en-US" dirty="0">
              <a:latin typeface="Arial" pitchFamily="34" charset="0"/>
            </a:endParaRPr>
          </a:p>
        </p:txBody>
      </p:sp>
    </p:spTree>
    <p:extLst>
      <p:ext uri="{BB962C8B-B14F-4D97-AF65-F5344CB8AC3E}">
        <p14:creationId xmlns:p14="http://schemas.microsoft.com/office/powerpoint/2010/main" val="6466185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r>
              <a:rPr lang="en-US">
                <a:latin typeface="Arial" pitchFamily="34" charset="0"/>
              </a:rPr>
              <a:t>Notizen </a:t>
            </a:r>
            <a:fld id="{AD141568-5488-4AC9-B82D-9F5CE1225E2A}" type="slidenum">
              <a:rPr lang="en-US" smtClean="0">
                <a:latin typeface="Arial" pitchFamily="34" charset="0"/>
              </a:rPr>
              <a:pPr/>
              <a:t>37</a:t>
            </a:fld>
            <a:endParaRPr lang="en-US" dirty="0">
              <a:latin typeface="Arial" pitchFamily="34" charset="0"/>
            </a:endParaRPr>
          </a:p>
        </p:txBody>
      </p:sp>
    </p:spTree>
    <p:extLst>
      <p:ext uri="{BB962C8B-B14F-4D97-AF65-F5344CB8AC3E}">
        <p14:creationId xmlns:p14="http://schemas.microsoft.com/office/powerpoint/2010/main" val="28290162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r>
              <a:rPr lang="en-US">
                <a:latin typeface="Arial" pitchFamily="34" charset="0"/>
              </a:rPr>
              <a:t>Notizen </a:t>
            </a:r>
            <a:fld id="{AD141568-5488-4AC9-B82D-9F5CE1225E2A}" type="slidenum">
              <a:rPr lang="en-US" smtClean="0">
                <a:latin typeface="Arial" pitchFamily="34" charset="0"/>
              </a:rPr>
              <a:pPr/>
              <a:t>38</a:t>
            </a:fld>
            <a:endParaRPr lang="en-US" dirty="0">
              <a:latin typeface="Arial" pitchFamily="34" charset="0"/>
            </a:endParaRPr>
          </a:p>
        </p:txBody>
      </p:sp>
    </p:spTree>
    <p:extLst>
      <p:ext uri="{BB962C8B-B14F-4D97-AF65-F5344CB8AC3E}">
        <p14:creationId xmlns:p14="http://schemas.microsoft.com/office/powerpoint/2010/main" val="13548915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r>
              <a:rPr lang="en-US">
                <a:latin typeface="Arial" pitchFamily="34" charset="0"/>
              </a:rPr>
              <a:t>Notizen </a:t>
            </a:r>
            <a:fld id="{AD141568-5488-4AC9-B82D-9F5CE1225E2A}" type="slidenum">
              <a:rPr lang="en-US" smtClean="0">
                <a:latin typeface="Arial" pitchFamily="34" charset="0"/>
              </a:rPr>
              <a:pPr/>
              <a:t>39</a:t>
            </a:fld>
            <a:endParaRPr lang="en-US" dirty="0">
              <a:latin typeface="Arial" pitchFamily="34" charset="0"/>
            </a:endParaRPr>
          </a:p>
        </p:txBody>
      </p:sp>
    </p:spTree>
    <p:extLst>
      <p:ext uri="{BB962C8B-B14F-4D97-AF65-F5344CB8AC3E}">
        <p14:creationId xmlns:p14="http://schemas.microsoft.com/office/powerpoint/2010/main" val="2692411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r>
              <a:rPr lang="en-US">
                <a:latin typeface="Arial" pitchFamily="34" charset="0"/>
              </a:rPr>
              <a:t>Notizen </a:t>
            </a:r>
            <a:fld id="{AD141568-5488-4AC9-B82D-9F5CE1225E2A}" type="slidenum">
              <a:rPr lang="en-US" smtClean="0">
                <a:latin typeface="Arial" pitchFamily="34" charset="0"/>
              </a:rPr>
              <a:pPr/>
              <a:t>4</a:t>
            </a:fld>
            <a:endParaRPr lang="en-US" dirty="0">
              <a:latin typeface="Arial" pitchFamily="34" charset="0"/>
            </a:endParaRPr>
          </a:p>
        </p:txBody>
      </p:sp>
    </p:spTree>
    <p:extLst>
      <p:ext uri="{BB962C8B-B14F-4D97-AF65-F5344CB8AC3E}">
        <p14:creationId xmlns:p14="http://schemas.microsoft.com/office/powerpoint/2010/main" val="6460863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r>
              <a:rPr lang="en-US">
                <a:latin typeface="Arial" pitchFamily="34" charset="0"/>
              </a:rPr>
              <a:t>Notizen </a:t>
            </a:r>
            <a:fld id="{AD141568-5488-4AC9-B82D-9F5CE1225E2A}" type="slidenum">
              <a:rPr lang="en-US" smtClean="0">
                <a:latin typeface="Arial" pitchFamily="34" charset="0"/>
              </a:rPr>
              <a:pPr/>
              <a:t>40</a:t>
            </a:fld>
            <a:endParaRPr lang="en-US" dirty="0">
              <a:latin typeface="Arial" pitchFamily="34" charset="0"/>
            </a:endParaRPr>
          </a:p>
        </p:txBody>
      </p:sp>
    </p:spTree>
    <p:extLst>
      <p:ext uri="{BB962C8B-B14F-4D97-AF65-F5344CB8AC3E}">
        <p14:creationId xmlns:p14="http://schemas.microsoft.com/office/powerpoint/2010/main" val="3108990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r>
              <a:rPr lang="en-US">
                <a:latin typeface="Arial" pitchFamily="34" charset="0"/>
              </a:rPr>
              <a:t>Notizen </a:t>
            </a:r>
            <a:fld id="{AD141568-5488-4AC9-B82D-9F5CE1225E2A}" type="slidenum">
              <a:rPr lang="en-US" smtClean="0">
                <a:latin typeface="Arial" pitchFamily="34" charset="0"/>
              </a:rPr>
              <a:pPr/>
              <a:t>41</a:t>
            </a:fld>
            <a:endParaRPr lang="en-US" dirty="0">
              <a:latin typeface="Arial" pitchFamily="34" charset="0"/>
            </a:endParaRPr>
          </a:p>
        </p:txBody>
      </p:sp>
    </p:spTree>
    <p:extLst>
      <p:ext uri="{BB962C8B-B14F-4D97-AF65-F5344CB8AC3E}">
        <p14:creationId xmlns:p14="http://schemas.microsoft.com/office/powerpoint/2010/main" val="1359393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r>
              <a:rPr lang="en-US">
                <a:latin typeface="Arial" pitchFamily="34" charset="0"/>
              </a:rPr>
              <a:t>Notizen </a:t>
            </a:r>
            <a:fld id="{AD141568-5488-4AC9-B82D-9F5CE1225E2A}" type="slidenum">
              <a:rPr lang="en-US" smtClean="0">
                <a:latin typeface="Arial" pitchFamily="34" charset="0"/>
              </a:rPr>
              <a:pPr/>
              <a:t>42</a:t>
            </a:fld>
            <a:endParaRPr lang="en-US" dirty="0">
              <a:latin typeface="Arial" pitchFamily="34" charset="0"/>
            </a:endParaRPr>
          </a:p>
        </p:txBody>
      </p:sp>
    </p:spTree>
    <p:extLst>
      <p:ext uri="{BB962C8B-B14F-4D97-AF65-F5344CB8AC3E}">
        <p14:creationId xmlns:p14="http://schemas.microsoft.com/office/powerpoint/2010/main" val="1359393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r>
              <a:rPr lang="en-US">
                <a:latin typeface="Arial" pitchFamily="34" charset="0"/>
              </a:rPr>
              <a:t>Notizen </a:t>
            </a:r>
            <a:fld id="{AD141568-5488-4AC9-B82D-9F5CE1225E2A}" type="slidenum">
              <a:rPr lang="en-US" smtClean="0">
                <a:latin typeface="Arial" pitchFamily="34" charset="0"/>
              </a:rPr>
              <a:pPr/>
              <a:t>43</a:t>
            </a:fld>
            <a:endParaRPr lang="en-US" dirty="0">
              <a:latin typeface="Arial" pitchFamily="34" charset="0"/>
            </a:endParaRPr>
          </a:p>
        </p:txBody>
      </p:sp>
    </p:spTree>
    <p:extLst>
      <p:ext uri="{BB962C8B-B14F-4D97-AF65-F5344CB8AC3E}">
        <p14:creationId xmlns:p14="http://schemas.microsoft.com/office/powerpoint/2010/main" val="23464893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r>
              <a:rPr lang="en-US">
                <a:latin typeface="Arial" pitchFamily="34" charset="0"/>
              </a:rPr>
              <a:t>Notizen </a:t>
            </a:r>
            <a:fld id="{AD141568-5488-4AC9-B82D-9F5CE1225E2A}" type="slidenum">
              <a:rPr lang="en-US" smtClean="0">
                <a:latin typeface="Arial" pitchFamily="34" charset="0"/>
              </a:rPr>
              <a:pPr/>
              <a:t>44</a:t>
            </a:fld>
            <a:endParaRPr lang="en-US" dirty="0">
              <a:latin typeface="Arial" pitchFamily="34" charset="0"/>
            </a:endParaRPr>
          </a:p>
        </p:txBody>
      </p:sp>
    </p:spTree>
    <p:extLst>
      <p:ext uri="{BB962C8B-B14F-4D97-AF65-F5344CB8AC3E}">
        <p14:creationId xmlns:p14="http://schemas.microsoft.com/office/powerpoint/2010/main" val="29715998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r>
              <a:rPr lang="en-US">
                <a:latin typeface="Arial" pitchFamily="34" charset="0"/>
              </a:rPr>
              <a:t>Notizen </a:t>
            </a:r>
            <a:fld id="{AD141568-5488-4AC9-B82D-9F5CE1225E2A}" type="slidenum">
              <a:rPr lang="en-US" smtClean="0">
                <a:latin typeface="Arial" pitchFamily="34" charset="0"/>
              </a:rPr>
              <a:pPr/>
              <a:t>45</a:t>
            </a:fld>
            <a:endParaRPr lang="en-US" dirty="0">
              <a:latin typeface="Arial" pitchFamily="34" charset="0"/>
            </a:endParaRPr>
          </a:p>
        </p:txBody>
      </p:sp>
    </p:spTree>
    <p:extLst>
      <p:ext uri="{BB962C8B-B14F-4D97-AF65-F5344CB8AC3E}">
        <p14:creationId xmlns:p14="http://schemas.microsoft.com/office/powerpoint/2010/main" val="21092462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r>
              <a:rPr lang="en-US">
                <a:latin typeface="Arial" pitchFamily="34" charset="0"/>
              </a:rPr>
              <a:t>Notizen </a:t>
            </a:r>
            <a:fld id="{AD141568-5488-4AC9-B82D-9F5CE1225E2A}" type="slidenum">
              <a:rPr lang="en-US" smtClean="0">
                <a:latin typeface="Arial" pitchFamily="34" charset="0"/>
              </a:rPr>
              <a:pPr/>
              <a:t>46</a:t>
            </a:fld>
            <a:endParaRPr lang="en-US" dirty="0">
              <a:latin typeface="Arial" pitchFamily="34" charset="0"/>
            </a:endParaRPr>
          </a:p>
        </p:txBody>
      </p:sp>
    </p:spTree>
    <p:extLst>
      <p:ext uri="{BB962C8B-B14F-4D97-AF65-F5344CB8AC3E}">
        <p14:creationId xmlns:p14="http://schemas.microsoft.com/office/powerpoint/2010/main" val="36360116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r>
              <a:rPr lang="en-US">
                <a:latin typeface="Arial" pitchFamily="34" charset="0"/>
              </a:rPr>
              <a:t>Notizen </a:t>
            </a:r>
            <a:fld id="{AD141568-5488-4AC9-B82D-9F5CE1225E2A}" type="slidenum">
              <a:rPr lang="en-US" smtClean="0">
                <a:latin typeface="Arial" pitchFamily="34" charset="0"/>
              </a:rPr>
              <a:pPr/>
              <a:t>47</a:t>
            </a:fld>
            <a:endParaRPr lang="en-US" dirty="0">
              <a:latin typeface="Arial" pitchFamily="34" charset="0"/>
            </a:endParaRPr>
          </a:p>
        </p:txBody>
      </p:sp>
    </p:spTree>
    <p:extLst>
      <p:ext uri="{BB962C8B-B14F-4D97-AF65-F5344CB8AC3E}">
        <p14:creationId xmlns:p14="http://schemas.microsoft.com/office/powerpoint/2010/main" val="6585850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r>
              <a:rPr lang="en-US">
                <a:latin typeface="Arial" pitchFamily="34" charset="0"/>
              </a:rPr>
              <a:t>Notizen </a:t>
            </a:r>
            <a:fld id="{AD141568-5488-4AC9-B82D-9F5CE1225E2A}" type="slidenum">
              <a:rPr lang="en-US" smtClean="0">
                <a:latin typeface="Arial" pitchFamily="34" charset="0"/>
              </a:rPr>
              <a:pPr/>
              <a:t>48</a:t>
            </a:fld>
            <a:endParaRPr lang="en-US" dirty="0">
              <a:latin typeface="Arial" pitchFamily="34" charset="0"/>
            </a:endParaRPr>
          </a:p>
        </p:txBody>
      </p:sp>
    </p:spTree>
    <p:extLst>
      <p:ext uri="{BB962C8B-B14F-4D97-AF65-F5344CB8AC3E}">
        <p14:creationId xmlns:p14="http://schemas.microsoft.com/office/powerpoint/2010/main" val="6585850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r>
              <a:rPr lang="en-US">
                <a:latin typeface="Arial" pitchFamily="34" charset="0"/>
              </a:rPr>
              <a:t>Notizen </a:t>
            </a:r>
            <a:fld id="{AD141568-5488-4AC9-B82D-9F5CE1225E2A}" type="slidenum">
              <a:rPr lang="en-US" smtClean="0">
                <a:latin typeface="Arial" pitchFamily="34" charset="0"/>
              </a:rPr>
              <a:pPr/>
              <a:t>49</a:t>
            </a:fld>
            <a:endParaRPr lang="en-US" dirty="0">
              <a:latin typeface="Arial" pitchFamily="34" charset="0"/>
            </a:endParaRPr>
          </a:p>
        </p:txBody>
      </p:sp>
    </p:spTree>
    <p:extLst>
      <p:ext uri="{BB962C8B-B14F-4D97-AF65-F5344CB8AC3E}">
        <p14:creationId xmlns:p14="http://schemas.microsoft.com/office/powerpoint/2010/main" val="1386025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a:latin typeface="Arial" pitchFamily="34" charset="0"/>
              </a:rPr>
              <a:t>Notizen </a:t>
            </a:r>
            <a:fld id="{AD141568-5488-4AC9-B82D-9F5CE1225E2A}" type="slidenum">
              <a:rPr lang="en-US" smtClean="0">
                <a:latin typeface="Arial" pitchFamily="34" charset="0"/>
              </a:rPr>
              <a:pPr/>
              <a:t>5</a:t>
            </a:fld>
            <a:endParaRPr lang="en-US" dirty="0">
              <a:latin typeface="Arial" pitchFamily="34" charset="0"/>
            </a:endParaRPr>
          </a:p>
        </p:txBody>
      </p:sp>
    </p:spTree>
    <p:extLst>
      <p:ext uri="{BB962C8B-B14F-4D97-AF65-F5344CB8AC3E}">
        <p14:creationId xmlns:p14="http://schemas.microsoft.com/office/powerpoint/2010/main" val="35065841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r>
              <a:rPr lang="en-US">
                <a:latin typeface="Arial" pitchFamily="34" charset="0"/>
              </a:rPr>
              <a:t>Notizen </a:t>
            </a:r>
            <a:fld id="{AD141568-5488-4AC9-B82D-9F5CE1225E2A}" type="slidenum">
              <a:rPr lang="en-US" smtClean="0">
                <a:latin typeface="Arial" pitchFamily="34" charset="0"/>
              </a:rPr>
              <a:pPr/>
              <a:t>50</a:t>
            </a:fld>
            <a:endParaRPr lang="en-US" dirty="0">
              <a:latin typeface="Arial" pitchFamily="34" charset="0"/>
            </a:endParaRPr>
          </a:p>
        </p:txBody>
      </p:sp>
    </p:spTree>
    <p:extLst>
      <p:ext uri="{BB962C8B-B14F-4D97-AF65-F5344CB8AC3E}">
        <p14:creationId xmlns:p14="http://schemas.microsoft.com/office/powerpoint/2010/main" val="11189482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endParaRPr lang="en-US" altLang="de-DE"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a:latin typeface="Arial" pitchFamily="34" charset="0"/>
              </a:rPr>
              <a:t>Notizen </a:t>
            </a:r>
            <a:fld id="{AD141568-5488-4AC9-B82D-9F5CE1225E2A}" type="slidenum">
              <a:rPr lang="en-US" smtClean="0">
                <a:latin typeface="Arial" pitchFamily="34" charset="0"/>
              </a:rPr>
              <a:pPr/>
              <a:t>52</a:t>
            </a:fld>
            <a:endParaRPr lang="en-US" dirty="0">
              <a:latin typeface="Arial" pitchFamily="34" charset="0"/>
            </a:endParaRPr>
          </a:p>
        </p:txBody>
      </p:sp>
    </p:spTree>
    <p:extLst>
      <p:ext uri="{BB962C8B-B14F-4D97-AF65-F5344CB8AC3E}">
        <p14:creationId xmlns:p14="http://schemas.microsoft.com/office/powerpoint/2010/main" val="31357663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450" eaLnBrk="0" hangingPunct="0">
              <a:spcBef>
                <a:spcPct val="30000"/>
              </a:spcBef>
              <a:defRPr sz="1200">
                <a:solidFill>
                  <a:schemeClr val="tx1"/>
                </a:solidFill>
                <a:latin typeface="Arial" charset="0"/>
                <a:ea typeface="ＭＳ Ｐゴシック" charset="-128"/>
              </a:defRPr>
            </a:lvl1pPr>
            <a:lvl2pPr marL="772445" indent="-297094" defTabSz="942450" eaLnBrk="0" hangingPunct="0">
              <a:spcBef>
                <a:spcPct val="30000"/>
              </a:spcBef>
              <a:defRPr sz="1200">
                <a:solidFill>
                  <a:schemeClr val="tx1"/>
                </a:solidFill>
                <a:latin typeface="Arial" charset="0"/>
                <a:ea typeface="ＭＳ Ｐゴシック" charset="-128"/>
              </a:defRPr>
            </a:lvl2pPr>
            <a:lvl3pPr marL="1188377" indent="-237675" defTabSz="942450" eaLnBrk="0" hangingPunct="0">
              <a:spcBef>
                <a:spcPct val="30000"/>
              </a:spcBef>
              <a:defRPr sz="1200">
                <a:solidFill>
                  <a:schemeClr val="tx1"/>
                </a:solidFill>
                <a:latin typeface="Arial" charset="0"/>
                <a:ea typeface="ＭＳ Ｐゴシック" charset="-128"/>
              </a:defRPr>
            </a:lvl3pPr>
            <a:lvl4pPr marL="1663728" indent="-237675" defTabSz="942450" eaLnBrk="0" hangingPunct="0">
              <a:spcBef>
                <a:spcPct val="30000"/>
              </a:spcBef>
              <a:defRPr sz="1200">
                <a:solidFill>
                  <a:schemeClr val="tx1"/>
                </a:solidFill>
                <a:latin typeface="Arial" charset="0"/>
                <a:ea typeface="ＭＳ Ｐゴシック" charset="-128"/>
              </a:defRPr>
            </a:lvl4pPr>
            <a:lvl5pPr marL="2139079" indent="-237675" defTabSz="942450" eaLnBrk="0" hangingPunct="0">
              <a:spcBef>
                <a:spcPct val="30000"/>
              </a:spcBef>
              <a:defRPr sz="1200">
                <a:solidFill>
                  <a:schemeClr val="tx1"/>
                </a:solidFill>
                <a:latin typeface="Arial" charset="0"/>
                <a:ea typeface="ＭＳ Ｐゴシック" charset="-128"/>
              </a:defRPr>
            </a:lvl5pPr>
            <a:lvl6pPr marL="2614430" indent="-237675" defTabSz="942450" eaLnBrk="0" fontAlgn="base" hangingPunct="0">
              <a:spcBef>
                <a:spcPct val="30000"/>
              </a:spcBef>
              <a:spcAft>
                <a:spcPct val="0"/>
              </a:spcAft>
              <a:defRPr sz="1200">
                <a:solidFill>
                  <a:schemeClr val="tx1"/>
                </a:solidFill>
                <a:latin typeface="Arial" charset="0"/>
                <a:ea typeface="ＭＳ Ｐゴシック" charset="-128"/>
              </a:defRPr>
            </a:lvl6pPr>
            <a:lvl7pPr marL="3089780" indent="-237675" defTabSz="942450" eaLnBrk="0" fontAlgn="base" hangingPunct="0">
              <a:spcBef>
                <a:spcPct val="30000"/>
              </a:spcBef>
              <a:spcAft>
                <a:spcPct val="0"/>
              </a:spcAft>
              <a:defRPr sz="1200">
                <a:solidFill>
                  <a:schemeClr val="tx1"/>
                </a:solidFill>
                <a:latin typeface="Arial" charset="0"/>
                <a:ea typeface="ＭＳ Ｐゴシック" charset="-128"/>
              </a:defRPr>
            </a:lvl7pPr>
            <a:lvl8pPr marL="3565131" indent="-237675" defTabSz="942450" eaLnBrk="0" fontAlgn="base" hangingPunct="0">
              <a:spcBef>
                <a:spcPct val="30000"/>
              </a:spcBef>
              <a:spcAft>
                <a:spcPct val="0"/>
              </a:spcAft>
              <a:defRPr sz="1200">
                <a:solidFill>
                  <a:schemeClr val="tx1"/>
                </a:solidFill>
                <a:latin typeface="Arial" charset="0"/>
                <a:ea typeface="ＭＳ Ｐゴシック" charset="-128"/>
              </a:defRPr>
            </a:lvl8pPr>
            <a:lvl9pPr marL="4040482" indent="-237675" defTabSz="94245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9EDC0514-48F8-4FE6-943D-73153AEFC3CC}" type="slidenum">
              <a:rPr lang="en-US" altLang="de-DE" sz="1100" smtClean="0">
                <a:solidFill>
                  <a:srgbClr val="000000"/>
                </a:solidFill>
              </a:rPr>
              <a:pPr eaLnBrk="1" hangingPunct="1">
                <a:spcBef>
                  <a:spcPct val="0"/>
                </a:spcBef>
              </a:pPr>
              <a:t>53</a:t>
            </a:fld>
            <a:endParaRPr lang="en-US" altLang="de-DE" sz="1100" dirty="0">
              <a:solidFill>
                <a:srgbClr val="000000"/>
              </a:solidFill>
            </a:endParaRPr>
          </a:p>
        </p:txBody>
      </p:sp>
      <p:sp>
        <p:nvSpPr>
          <p:cNvPr id="75779" name="Rectangle 8"/>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450" eaLnBrk="0" hangingPunct="0">
              <a:spcBef>
                <a:spcPct val="30000"/>
              </a:spcBef>
              <a:defRPr sz="1200">
                <a:solidFill>
                  <a:schemeClr val="tx1"/>
                </a:solidFill>
                <a:latin typeface="Arial" charset="0"/>
                <a:ea typeface="ＭＳ Ｐゴシック" charset="-128"/>
              </a:defRPr>
            </a:lvl1pPr>
            <a:lvl2pPr marL="772445" indent="-297094" defTabSz="942450" eaLnBrk="0" hangingPunct="0">
              <a:spcBef>
                <a:spcPct val="30000"/>
              </a:spcBef>
              <a:defRPr sz="1200">
                <a:solidFill>
                  <a:schemeClr val="tx1"/>
                </a:solidFill>
                <a:latin typeface="Arial" charset="0"/>
                <a:ea typeface="ＭＳ Ｐゴシック" charset="-128"/>
              </a:defRPr>
            </a:lvl2pPr>
            <a:lvl3pPr marL="1188377" indent="-237675" defTabSz="942450" eaLnBrk="0" hangingPunct="0">
              <a:spcBef>
                <a:spcPct val="30000"/>
              </a:spcBef>
              <a:defRPr sz="1200">
                <a:solidFill>
                  <a:schemeClr val="tx1"/>
                </a:solidFill>
                <a:latin typeface="Arial" charset="0"/>
                <a:ea typeface="ＭＳ Ｐゴシック" charset="-128"/>
              </a:defRPr>
            </a:lvl3pPr>
            <a:lvl4pPr marL="1663728" indent="-237675" defTabSz="942450" eaLnBrk="0" hangingPunct="0">
              <a:spcBef>
                <a:spcPct val="30000"/>
              </a:spcBef>
              <a:defRPr sz="1200">
                <a:solidFill>
                  <a:schemeClr val="tx1"/>
                </a:solidFill>
                <a:latin typeface="Arial" charset="0"/>
                <a:ea typeface="ＭＳ Ｐゴシック" charset="-128"/>
              </a:defRPr>
            </a:lvl4pPr>
            <a:lvl5pPr marL="2139079" indent="-237675" defTabSz="942450" eaLnBrk="0" hangingPunct="0">
              <a:spcBef>
                <a:spcPct val="30000"/>
              </a:spcBef>
              <a:defRPr sz="1200">
                <a:solidFill>
                  <a:schemeClr val="tx1"/>
                </a:solidFill>
                <a:latin typeface="Arial" charset="0"/>
                <a:ea typeface="ＭＳ Ｐゴシック" charset="-128"/>
              </a:defRPr>
            </a:lvl5pPr>
            <a:lvl6pPr marL="2614430" indent="-237675" defTabSz="942450" eaLnBrk="0" fontAlgn="base" hangingPunct="0">
              <a:spcBef>
                <a:spcPct val="30000"/>
              </a:spcBef>
              <a:spcAft>
                <a:spcPct val="0"/>
              </a:spcAft>
              <a:defRPr sz="1200">
                <a:solidFill>
                  <a:schemeClr val="tx1"/>
                </a:solidFill>
                <a:latin typeface="Arial" charset="0"/>
                <a:ea typeface="ＭＳ Ｐゴシック" charset="-128"/>
              </a:defRPr>
            </a:lvl6pPr>
            <a:lvl7pPr marL="3089780" indent="-237675" defTabSz="942450" eaLnBrk="0" fontAlgn="base" hangingPunct="0">
              <a:spcBef>
                <a:spcPct val="30000"/>
              </a:spcBef>
              <a:spcAft>
                <a:spcPct val="0"/>
              </a:spcAft>
              <a:defRPr sz="1200">
                <a:solidFill>
                  <a:schemeClr val="tx1"/>
                </a:solidFill>
                <a:latin typeface="Arial" charset="0"/>
                <a:ea typeface="ＭＳ Ｐゴシック" charset="-128"/>
              </a:defRPr>
            </a:lvl7pPr>
            <a:lvl8pPr marL="3565131" indent="-237675" defTabSz="942450" eaLnBrk="0" fontAlgn="base" hangingPunct="0">
              <a:spcBef>
                <a:spcPct val="30000"/>
              </a:spcBef>
              <a:spcAft>
                <a:spcPct val="0"/>
              </a:spcAft>
              <a:defRPr sz="1200">
                <a:solidFill>
                  <a:schemeClr val="tx1"/>
                </a:solidFill>
                <a:latin typeface="Arial" charset="0"/>
                <a:ea typeface="ＭＳ Ｐゴシック" charset="-128"/>
              </a:defRPr>
            </a:lvl8pPr>
            <a:lvl9pPr marL="4040482" indent="-237675" defTabSz="94245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B0692CFB-DC6C-4749-9E33-EE4DE12133E4}" type="datetime8">
              <a:rPr lang="en-US" altLang="de-DE" sz="1100" smtClean="0">
                <a:solidFill>
                  <a:srgbClr val="000000"/>
                </a:solidFill>
              </a:rPr>
              <a:pPr eaLnBrk="1" hangingPunct="1">
                <a:spcBef>
                  <a:spcPct val="0"/>
                </a:spcBef>
              </a:pPr>
              <a:t>6/15/2020 4:37 PM</a:t>
            </a:fld>
            <a:endParaRPr lang="en-US" altLang="de-DE" sz="1100" dirty="0">
              <a:solidFill>
                <a:srgbClr val="000000"/>
              </a:solidFill>
            </a:endParaRPr>
          </a:p>
        </p:txBody>
      </p:sp>
      <p:sp>
        <p:nvSpPr>
          <p:cNvPr id="75780" name="Rectangle 9"/>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450" eaLnBrk="0" hangingPunct="0">
              <a:spcBef>
                <a:spcPct val="30000"/>
              </a:spcBef>
              <a:defRPr sz="1200">
                <a:solidFill>
                  <a:schemeClr val="tx1"/>
                </a:solidFill>
                <a:latin typeface="Arial" charset="0"/>
                <a:ea typeface="ＭＳ Ｐゴシック" charset="-128"/>
              </a:defRPr>
            </a:lvl1pPr>
            <a:lvl2pPr marL="772445" indent="-297094" defTabSz="942450" eaLnBrk="0" hangingPunct="0">
              <a:spcBef>
                <a:spcPct val="30000"/>
              </a:spcBef>
              <a:defRPr sz="1200">
                <a:solidFill>
                  <a:schemeClr val="tx1"/>
                </a:solidFill>
                <a:latin typeface="Arial" charset="0"/>
                <a:ea typeface="ＭＳ Ｐゴシック" charset="-128"/>
              </a:defRPr>
            </a:lvl2pPr>
            <a:lvl3pPr marL="1188377" indent="-237675" defTabSz="942450" eaLnBrk="0" hangingPunct="0">
              <a:spcBef>
                <a:spcPct val="30000"/>
              </a:spcBef>
              <a:defRPr sz="1200">
                <a:solidFill>
                  <a:schemeClr val="tx1"/>
                </a:solidFill>
                <a:latin typeface="Arial" charset="0"/>
                <a:ea typeface="ＭＳ Ｐゴシック" charset="-128"/>
              </a:defRPr>
            </a:lvl3pPr>
            <a:lvl4pPr marL="1663728" indent="-237675" defTabSz="942450" eaLnBrk="0" hangingPunct="0">
              <a:spcBef>
                <a:spcPct val="30000"/>
              </a:spcBef>
              <a:defRPr sz="1200">
                <a:solidFill>
                  <a:schemeClr val="tx1"/>
                </a:solidFill>
                <a:latin typeface="Arial" charset="0"/>
                <a:ea typeface="ＭＳ Ｐゴシック" charset="-128"/>
              </a:defRPr>
            </a:lvl4pPr>
            <a:lvl5pPr marL="2139079" indent="-237675" defTabSz="942450" eaLnBrk="0" hangingPunct="0">
              <a:spcBef>
                <a:spcPct val="30000"/>
              </a:spcBef>
              <a:defRPr sz="1200">
                <a:solidFill>
                  <a:schemeClr val="tx1"/>
                </a:solidFill>
                <a:latin typeface="Arial" charset="0"/>
                <a:ea typeface="ＭＳ Ｐゴシック" charset="-128"/>
              </a:defRPr>
            </a:lvl5pPr>
            <a:lvl6pPr marL="2614430" indent="-237675" defTabSz="942450" eaLnBrk="0" fontAlgn="base" hangingPunct="0">
              <a:spcBef>
                <a:spcPct val="30000"/>
              </a:spcBef>
              <a:spcAft>
                <a:spcPct val="0"/>
              </a:spcAft>
              <a:defRPr sz="1200">
                <a:solidFill>
                  <a:schemeClr val="tx1"/>
                </a:solidFill>
                <a:latin typeface="Arial" charset="0"/>
                <a:ea typeface="ＭＳ Ｐゴシック" charset="-128"/>
              </a:defRPr>
            </a:lvl6pPr>
            <a:lvl7pPr marL="3089780" indent="-237675" defTabSz="942450" eaLnBrk="0" fontAlgn="base" hangingPunct="0">
              <a:spcBef>
                <a:spcPct val="30000"/>
              </a:spcBef>
              <a:spcAft>
                <a:spcPct val="0"/>
              </a:spcAft>
              <a:defRPr sz="1200">
                <a:solidFill>
                  <a:schemeClr val="tx1"/>
                </a:solidFill>
                <a:latin typeface="Arial" charset="0"/>
                <a:ea typeface="ＭＳ Ｐゴシック" charset="-128"/>
              </a:defRPr>
            </a:lvl7pPr>
            <a:lvl8pPr marL="3565131" indent="-237675" defTabSz="942450" eaLnBrk="0" fontAlgn="base" hangingPunct="0">
              <a:spcBef>
                <a:spcPct val="30000"/>
              </a:spcBef>
              <a:spcAft>
                <a:spcPct val="0"/>
              </a:spcAft>
              <a:defRPr sz="1200">
                <a:solidFill>
                  <a:schemeClr val="tx1"/>
                </a:solidFill>
                <a:latin typeface="Arial" charset="0"/>
                <a:ea typeface="ＭＳ Ｐゴシック" charset="-128"/>
              </a:defRPr>
            </a:lvl8pPr>
            <a:lvl9pPr marL="4040482" indent="-237675" defTabSz="94245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r>
              <a:rPr lang="en-US" altLang="de-DE" sz="1100" dirty="0" err="1">
                <a:solidFill>
                  <a:srgbClr val="000000"/>
                </a:solidFill>
              </a:rPr>
              <a:t>Markteinführungsfolien</a:t>
            </a:r>
            <a:r>
              <a:rPr lang="en-US" altLang="de-DE" sz="1100" dirty="0">
                <a:solidFill>
                  <a:srgbClr val="000000"/>
                </a:solidFill>
              </a:rPr>
              <a:t> LOGO! 0BA7 </a:t>
            </a:r>
          </a:p>
        </p:txBody>
      </p:sp>
      <p:sp>
        <p:nvSpPr>
          <p:cNvPr id="62469" name="Rectangle 2"/>
          <p:cNvSpPr>
            <a:spLocks noGrp="1" noRot="1" noChangeAspect="1" noChangeArrowheads="1" noTextEdit="1"/>
          </p:cNvSpPr>
          <p:nvPr>
            <p:ph type="sldImg"/>
          </p:nvPr>
        </p:nvSpPr>
        <p:spPr>
          <a:ln/>
        </p:spPr>
      </p:sp>
      <p:sp>
        <p:nvSpPr>
          <p:cNvPr id="7578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endParaRPr lang="en-US" altLang="de-DE" dirty="0">
              <a:latin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endParaRPr lang="en-US" altLang="de-DE"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xfrm>
            <a:off x="107950" y="741363"/>
            <a:ext cx="6581775" cy="3702050"/>
          </a:xfrm>
          <a:noFill/>
        </p:spPr>
      </p:sp>
      <p:sp>
        <p:nvSpPr>
          <p:cNvPr id="192515" name="Rectangle 3"/>
          <p:cNvSpPr>
            <a:spLocks noGrp="1" noChangeArrowheads="1"/>
          </p:cNvSpPr>
          <p:nvPr>
            <p:ph type="body" idx="1"/>
          </p:nvPr>
        </p:nvSpPr>
        <p:spPr/>
        <p:txBody>
          <a:bodyPr>
            <a:noAutofit/>
          </a:bodyPr>
          <a:lstStyle/>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xfrm>
            <a:off x="107950" y="741363"/>
            <a:ext cx="6581775" cy="3702050"/>
          </a:xfrm>
          <a:noFill/>
        </p:spPr>
      </p:sp>
      <p:sp>
        <p:nvSpPr>
          <p:cNvPr id="192515" name="Rectangle 3"/>
          <p:cNvSpPr>
            <a:spLocks noGrp="1" noChangeArrowheads="1"/>
          </p:cNvSpPr>
          <p:nvPr>
            <p:ph type="body" idx="1"/>
          </p:nvPr>
        </p:nvSpPr>
        <p:spPr/>
        <p:txBody>
          <a:bodyPr>
            <a:noAutofit/>
          </a:bodyPr>
          <a:lstStyle/>
          <a:p>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r>
              <a:rPr lang="en-US">
                <a:latin typeface="Arial" pitchFamily="34" charset="0"/>
              </a:rPr>
              <a:t>Notizen </a:t>
            </a:r>
            <a:fld id="{AD141568-5488-4AC9-B82D-9F5CE1225E2A}" type="slidenum">
              <a:rPr lang="en-US" smtClean="0">
                <a:latin typeface="Arial" pitchFamily="34" charset="0"/>
              </a:rPr>
              <a:pPr/>
              <a:t>57</a:t>
            </a:fld>
            <a:endParaRPr lang="en-US" dirty="0">
              <a:latin typeface="Arial" pitchFamily="34" charset="0"/>
            </a:endParaRPr>
          </a:p>
        </p:txBody>
      </p:sp>
    </p:spTree>
    <p:extLst>
      <p:ext uri="{BB962C8B-B14F-4D97-AF65-F5344CB8AC3E}">
        <p14:creationId xmlns:p14="http://schemas.microsoft.com/office/powerpoint/2010/main" val="36689411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r>
              <a:rPr lang="en-US">
                <a:latin typeface="Arial" pitchFamily="34" charset="0"/>
              </a:rPr>
              <a:t>Notizen </a:t>
            </a:r>
            <a:fld id="{AD141568-5488-4AC9-B82D-9F5CE1225E2A}" type="slidenum">
              <a:rPr lang="en-US" smtClean="0">
                <a:latin typeface="Arial" pitchFamily="34" charset="0"/>
              </a:rPr>
              <a:pPr/>
              <a:t>58</a:t>
            </a:fld>
            <a:endParaRPr lang="en-US" dirty="0">
              <a:latin typeface="Arial" pitchFamily="34" charset="0"/>
            </a:endParaRPr>
          </a:p>
        </p:txBody>
      </p:sp>
    </p:spTree>
    <p:extLst>
      <p:ext uri="{BB962C8B-B14F-4D97-AF65-F5344CB8AC3E}">
        <p14:creationId xmlns:p14="http://schemas.microsoft.com/office/powerpoint/2010/main" val="36689411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a:latin typeface="Arial" pitchFamily="34" charset="0"/>
              </a:rPr>
              <a:t>Notizen </a:t>
            </a:r>
            <a:fld id="{AD141568-5488-4AC9-B82D-9F5CE1225E2A}" type="slidenum">
              <a:rPr lang="en-US" smtClean="0">
                <a:latin typeface="Arial" pitchFamily="34" charset="0"/>
              </a:rPr>
              <a:pPr/>
              <a:t>59</a:t>
            </a:fld>
            <a:endParaRPr lang="en-US" dirty="0">
              <a:latin typeface="Arial" pitchFamily="34" charset="0"/>
            </a:endParaRPr>
          </a:p>
        </p:txBody>
      </p:sp>
    </p:spTree>
    <p:extLst>
      <p:ext uri="{BB962C8B-B14F-4D97-AF65-F5344CB8AC3E}">
        <p14:creationId xmlns:p14="http://schemas.microsoft.com/office/powerpoint/2010/main" val="1037563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r>
              <a:rPr lang="en-US">
                <a:latin typeface="Arial" pitchFamily="34" charset="0"/>
              </a:rPr>
              <a:t>Notizen </a:t>
            </a:r>
            <a:fld id="{AD141568-5488-4AC9-B82D-9F5CE1225E2A}" type="slidenum">
              <a:rPr lang="en-US" smtClean="0">
                <a:latin typeface="Arial" pitchFamily="34" charset="0"/>
              </a:rPr>
              <a:pPr/>
              <a:t>6</a:t>
            </a:fld>
            <a:endParaRPr lang="en-US" dirty="0">
              <a:latin typeface="Arial" pitchFamily="34" charset="0"/>
            </a:endParaRPr>
          </a:p>
        </p:txBody>
      </p:sp>
    </p:spTree>
    <p:extLst>
      <p:ext uri="{BB962C8B-B14F-4D97-AF65-F5344CB8AC3E}">
        <p14:creationId xmlns:p14="http://schemas.microsoft.com/office/powerpoint/2010/main" val="26178230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685" eaLnBrk="0" hangingPunct="0">
              <a:spcBef>
                <a:spcPct val="30000"/>
              </a:spcBef>
              <a:defRPr sz="1200">
                <a:solidFill>
                  <a:schemeClr val="tx1"/>
                </a:solidFill>
                <a:latin typeface="Arial" charset="0"/>
                <a:ea typeface="ＭＳ Ｐゴシック" pitchFamily="34" charset="-128"/>
              </a:defRPr>
            </a:lvl1pPr>
            <a:lvl2pPr marL="711189" indent="-273045" defTabSz="901685" eaLnBrk="0" hangingPunct="0">
              <a:spcBef>
                <a:spcPct val="30000"/>
              </a:spcBef>
              <a:defRPr sz="1200">
                <a:solidFill>
                  <a:schemeClr val="tx1"/>
                </a:solidFill>
                <a:latin typeface="Arial" charset="0"/>
                <a:ea typeface="ＭＳ Ｐゴシック" pitchFamily="34" charset="-128"/>
              </a:defRPr>
            </a:lvl2pPr>
            <a:lvl3pPr marL="1093770" indent="-217484" defTabSz="901685" eaLnBrk="0" hangingPunct="0">
              <a:spcBef>
                <a:spcPct val="30000"/>
              </a:spcBef>
              <a:defRPr sz="1200">
                <a:solidFill>
                  <a:schemeClr val="tx1"/>
                </a:solidFill>
                <a:latin typeface="Arial" charset="0"/>
                <a:ea typeface="ＭＳ Ｐゴシック" pitchFamily="34" charset="-128"/>
              </a:defRPr>
            </a:lvl3pPr>
            <a:lvl4pPr marL="1531913" indent="-217484" defTabSz="901685" eaLnBrk="0" hangingPunct="0">
              <a:spcBef>
                <a:spcPct val="30000"/>
              </a:spcBef>
              <a:defRPr sz="1200">
                <a:solidFill>
                  <a:schemeClr val="tx1"/>
                </a:solidFill>
                <a:latin typeface="Arial" charset="0"/>
                <a:ea typeface="ＭＳ Ｐゴシック" pitchFamily="34" charset="-128"/>
              </a:defRPr>
            </a:lvl4pPr>
            <a:lvl5pPr marL="1968467" indent="-217484" defTabSz="901685" eaLnBrk="0" hangingPunct="0">
              <a:spcBef>
                <a:spcPct val="30000"/>
              </a:spcBef>
              <a:defRPr sz="1200">
                <a:solidFill>
                  <a:schemeClr val="tx1"/>
                </a:solidFill>
                <a:latin typeface="Arial" charset="0"/>
                <a:ea typeface="ＭＳ Ｐゴシック" pitchFamily="34" charset="-128"/>
              </a:defRPr>
            </a:lvl5pPr>
            <a:lvl6pPr marL="2425660" indent="-217484" defTabSz="901685" eaLnBrk="0" fontAlgn="base" hangingPunct="0">
              <a:spcBef>
                <a:spcPct val="30000"/>
              </a:spcBef>
              <a:spcAft>
                <a:spcPct val="0"/>
              </a:spcAft>
              <a:defRPr sz="1200">
                <a:solidFill>
                  <a:schemeClr val="tx1"/>
                </a:solidFill>
                <a:latin typeface="Arial" charset="0"/>
                <a:ea typeface="ＭＳ Ｐゴシック" pitchFamily="34" charset="-128"/>
              </a:defRPr>
            </a:lvl6pPr>
            <a:lvl7pPr marL="2882852" indent="-217484" defTabSz="901685" eaLnBrk="0" fontAlgn="base" hangingPunct="0">
              <a:spcBef>
                <a:spcPct val="30000"/>
              </a:spcBef>
              <a:spcAft>
                <a:spcPct val="0"/>
              </a:spcAft>
              <a:defRPr sz="1200">
                <a:solidFill>
                  <a:schemeClr val="tx1"/>
                </a:solidFill>
                <a:latin typeface="Arial" charset="0"/>
                <a:ea typeface="ＭＳ Ｐゴシック" pitchFamily="34" charset="-128"/>
              </a:defRPr>
            </a:lvl7pPr>
            <a:lvl8pPr marL="3340045" indent="-217484" defTabSz="901685" eaLnBrk="0" fontAlgn="base" hangingPunct="0">
              <a:spcBef>
                <a:spcPct val="30000"/>
              </a:spcBef>
              <a:spcAft>
                <a:spcPct val="0"/>
              </a:spcAft>
              <a:defRPr sz="1200">
                <a:solidFill>
                  <a:schemeClr val="tx1"/>
                </a:solidFill>
                <a:latin typeface="Arial" charset="0"/>
                <a:ea typeface="ＭＳ Ｐゴシック" pitchFamily="34" charset="-128"/>
              </a:defRPr>
            </a:lvl8pPr>
            <a:lvl9pPr marL="3797237" indent="-217484" defTabSz="901685" eaLnBrk="0" fontAlgn="base" hangingPunct="0">
              <a:spcBef>
                <a:spcPct val="30000"/>
              </a:spcBef>
              <a:spcAft>
                <a:spcPct val="0"/>
              </a:spcAft>
              <a:defRPr sz="1200">
                <a:solidFill>
                  <a:schemeClr val="tx1"/>
                </a:solidFill>
                <a:latin typeface="Arial" charset="0"/>
                <a:ea typeface="ＭＳ Ｐゴシック" pitchFamily="34" charset="-128"/>
              </a:defRPr>
            </a:lvl9pPr>
          </a:lstStyle>
          <a:p>
            <a:pPr eaLnBrk="1" hangingPunct="1">
              <a:spcBef>
                <a:spcPct val="0"/>
              </a:spcBef>
              <a:defRPr/>
            </a:pPr>
            <a:fld id="{DF8DC129-87BF-4B99-9EFB-7C6B385B04FD}" type="slidenum">
              <a:rPr lang="en-US" altLang="de-DE" sz="1100" smtClean="0"/>
              <a:pPr eaLnBrk="1" hangingPunct="1">
                <a:spcBef>
                  <a:spcPct val="0"/>
                </a:spcBef>
                <a:defRPr/>
              </a:pPr>
              <a:t>60</a:t>
            </a:fld>
            <a:endParaRPr lang="en-US" altLang="de-DE" sz="1100" dirty="0"/>
          </a:p>
        </p:txBody>
      </p:sp>
      <p:sp>
        <p:nvSpPr>
          <p:cNvPr id="80899" name="Rectangle 2"/>
          <p:cNvSpPr>
            <a:spLocks noGrp="1" noRot="1" noChangeAspect="1" noChangeArrowheads="1" noTextEdit="1"/>
          </p:cNvSpPr>
          <p:nvPr>
            <p:ph type="sldImg"/>
          </p:nvPr>
        </p:nvSpPr>
        <p:spPr>
          <a:xfrm>
            <a:off x="12700" y="677863"/>
            <a:ext cx="6861175" cy="3857625"/>
          </a:xfrm>
          <a:ln/>
        </p:spPr>
      </p:sp>
      <p:sp>
        <p:nvSpPr>
          <p:cNvPr id="79876" name="Rectangle 3"/>
          <p:cNvSpPr>
            <a:spLocks noGrp="1" noChangeArrowheads="1"/>
          </p:cNvSpPr>
          <p:nvPr>
            <p:ph type="body" idx="1"/>
          </p:nvPr>
        </p:nvSpPr>
        <p:spPr>
          <a:xfrm>
            <a:off x="892176" y="4845051"/>
            <a:ext cx="5181600" cy="4405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endParaRPr lang="en-US" altLang="de-DE" dirty="0"/>
          </a:p>
        </p:txBody>
      </p:sp>
    </p:spTree>
    <p:extLst>
      <p:ext uri="{BB962C8B-B14F-4D97-AF65-F5344CB8AC3E}">
        <p14:creationId xmlns:p14="http://schemas.microsoft.com/office/powerpoint/2010/main" val="20835212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a:latin typeface="Arial" pitchFamily="34" charset="0"/>
              </a:rPr>
              <a:t>Notizen </a:t>
            </a:r>
            <a:fld id="{AD141568-5488-4AC9-B82D-9F5CE1225E2A}" type="slidenum">
              <a:rPr lang="en-US" smtClean="0">
                <a:latin typeface="Arial" pitchFamily="34" charset="0"/>
              </a:rPr>
              <a:pPr/>
              <a:t>61</a:t>
            </a:fld>
            <a:endParaRPr lang="en-US" dirty="0">
              <a:latin typeface="Arial" pitchFamily="34" charset="0"/>
            </a:endParaRPr>
          </a:p>
        </p:txBody>
      </p:sp>
    </p:spTree>
    <p:extLst>
      <p:ext uri="{BB962C8B-B14F-4D97-AF65-F5344CB8AC3E}">
        <p14:creationId xmlns:p14="http://schemas.microsoft.com/office/powerpoint/2010/main" val="14546051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endParaRPr lang="en-US" altLang="de-DE" dirty="0"/>
          </a:p>
        </p:txBody>
      </p:sp>
    </p:spTree>
    <p:extLst>
      <p:ext uri="{BB962C8B-B14F-4D97-AF65-F5344CB8AC3E}">
        <p14:creationId xmlns:p14="http://schemas.microsoft.com/office/powerpoint/2010/main" val="35483095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r>
              <a:rPr lang="de-DE">
                <a:latin typeface="Arial" pitchFamily="34" charset="0"/>
              </a:rPr>
              <a:t>Notizen </a:t>
            </a:r>
            <a:fld id="{AD141568-5488-4AC9-B82D-9F5CE1225E2A}" type="slidenum">
              <a:rPr lang="de-DE" smtClean="0">
                <a:latin typeface="Arial" pitchFamily="34" charset="0"/>
              </a:rPr>
              <a:pPr/>
              <a:t>63</a:t>
            </a:fld>
            <a:endParaRPr lang="de-DE" dirty="0">
              <a:latin typeface="Arial" pitchFamily="34" charset="0"/>
            </a:endParaRPr>
          </a:p>
        </p:txBody>
      </p:sp>
    </p:spTree>
    <p:extLst>
      <p:ext uri="{BB962C8B-B14F-4D97-AF65-F5344CB8AC3E}">
        <p14:creationId xmlns:p14="http://schemas.microsoft.com/office/powerpoint/2010/main" val="18768707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8113" y="768350"/>
            <a:ext cx="6824662" cy="3836988"/>
          </a:xfrm>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r>
              <a:rPr lang="en-US" dirty="0" err="1">
                <a:latin typeface="Arial" pitchFamily="34" charset="0"/>
              </a:rPr>
              <a:t>Notizen</a:t>
            </a:r>
            <a:r>
              <a:rPr lang="en-US" dirty="0">
                <a:latin typeface="Arial" pitchFamily="34" charset="0"/>
              </a:rPr>
              <a:t> </a:t>
            </a:r>
            <a:fld id="{AD141568-5488-4AC9-B82D-9F5CE1225E2A}" type="slidenum">
              <a:rPr lang="en-US" smtClean="0">
                <a:latin typeface="Arial" pitchFamily="34" charset="0"/>
              </a:rPr>
              <a:pPr/>
              <a:t>65</a:t>
            </a:fld>
            <a:endParaRPr lang="en-US" dirty="0">
              <a:latin typeface="Arial" pitchFamily="34" charset="0"/>
            </a:endParaRPr>
          </a:p>
        </p:txBody>
      </p:sp>
    </p:spTree>
    <p:extLst>
      <p:ext uri="{BB962C8B-B14F-4D97-AF65-F5344CB8AC3E}">
        <p14:creationId xmlns:p14="http://schemas.microsoft.com/office/powerpoint/2010/main" val="727571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r>
              <a:rPr lang="en-US">
                <a:latin typeface="Arial" pitchFamily="34" charset="0"/>
              </a:rPr>
              <a:t>Notizen </a:t>
            </a:r>
            <a:fld id="{AD141568-5488-4AC9-B82D-9F5CE1225E2A}" type="slidenum">
              <a:rPr lang="en-US" smtClean="0">
                <a:latin typeface="Arial" pitchFamily="34" charset="0"/>
              </a:rPr>
              <a:pPr/>
              <a:t>7</a:t>
            </a:fld>
            <a:endParaRPr lang="en-US" dirty="0">
              <a:latin typeface="Arial" pitchFamily="34" charset="0"/>
            </a:endParaRPr>
          </a:p>
        </p:txBody>
      </p:sp>
    </p:spTree>
    <p:extLst>
      <p:ext uri="{BB962C8B-B14F-4D97-AF65-F5344CB8AC3E}">
        <p14:creationId xmlns:p14="http://schemas.microsoft.com/office/powerpoint/2010/main" val="2889264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Autofit/>
          </a:bodyPr>
          <a:lstStyle/>
          <a:p>
            <a:endParaRPr lang="en-US" dirty="0"/>
          </a:p>
        </p:txBody>
      </p:sp>
      <p:sp>
        <p:nvSpPr>
          <p:cNvPr id="4" name="Foliennummernplatzhalter 3"/>
          <p:cNvSpPr>
            <a:spLocks noGrp="1"/>
          </p:cNvSpPr>
          <p:nvPr>
            <p:ph type="sldNum" sz="quarter" idx="10"/>
          </p:nvPr>
        </p:nvSpPr>
        <p:spPr/>
        <p:txBody>
          <a:bodyPr/>
          <a:lstStyle/>
          <a:p>
            <a:r>
              <a:rPr lang="en-US">
                <a:latin typeface="Arial" pitchFamily="34" charset="0"/>
              </a:rPr>
              <a:t>Notizen </a:t>
            </a:r>
            <a:fld id="{AD141568-5488-4AC9-B82D-9F5CE1225E2A}" type="slidenum">
              <a:rPr lang="en-US" smtClean="0">
                <a:latin typeface="Arial" pitchFamily="34" charset="0"/>
              </a:rPr>
              <a:pPr/>
              <a:t>8</a:t>
            </a:fld>
            <a:endParaRPr lang="en-US" dirty="0">
              <a:latin typeface="Arial" pitchFamily="34" charset="0"/>
            </a:endParaRPr>
          </a:p>
        </p:txBody>
      </p:sp>
    </p:spTree>
    <p:extLst>
      <p:ext uri="{BB962C8B-B14F-4D97-AF65-F5344CB8AC3E}">
        <p14:creationId xmlns:p14="http://schemas.microsoft.com/office/powerpoint/2010/main" val="1316516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endParaRPr lang="en-US" altLang="de-DE" dirty="0">
              <a:latin typeface="Arial"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xml"/><Relationship Id="rId1" Type="http://schemas.openxmlformats.org/officeDocument/2006/relationships/tags" Target="../tags/tag30.xml"/><Relationship Id="rId4"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customXml" Target="../../customXml/item3.xml"/><Relationship Id="rId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customXml" Target="../../customXml/item16.xml"/><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customXml" Target="../../customXml/item24.xml"/><Relationship Id="rId4"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2.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3.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customXml" Target="../../customXml/item37.xml"/><Relationship Id="rId5" Type="http://schemas.openxmlformats.org/officeDocument/2006/relationships/slideMaster" Target="../slideMasters/slideMaster1.xml"/><Relationship Id="rId4" Type="http://schemas.openxmlformats.org/officeDocument/2006/relationships/tags" Target="../tags/tag56.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3.xml"/><Relationship Id="rId1" Type="http://schemas.openxmlformats.org/officeDocument/2006/relationships/tags" Target="../tags/tag32.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customXml" Target="../../customXml/item38.xml"/><Relationship Id="rId6" Type="http://schemas.openxmlformats.org/officeDocument/2006/relationships/slideMaster" Target="../slideMasters/slideMaster1.xml"/><Relationship Id="rId5" Type="http://schemas.openxmlformats.org/officeDocument/2006/relationships/tags" Target="../tags/tag60.xml"/><Relationship Id="rId4" Type="http://schemas.openxmlformats.org/officeDocument/2006/relationships/tags" Target="../tags/tag59.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customXml" Target="../../customXml/item20.xml"/><Relationship Id="rId6" Type="http://schemas.openxmlformats.org/officeDocument/2006/relationships/slideMaster" Target="../slideMasters/slideMaster1.xml"/><Relationship Id="rId5" Type="http://schemas.openxmlformats.org/officeDocument/2006/relationships/tags" Target="../tags/tag64.xml"/><Relationship Id="rId4" Type="http://schemas.openxmlformats.org/officeDocument/2006/relationships/tags" Target="../tags/tag63.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customXml" Target="../../customXml/item2.xml"/><Relationship Id="rId4"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customXml" Target="../../customXml/item21.xml"/><Relationship Id="rId5" Type="http://schemas.openxmlformats.org/officeDocument/2006/relationships/slideMaster" Target="../slideMasters/slideMaster1.xml"/><Relationship Id="rId4" Type="http://schemas.openxmlformats.org/officeDocument/2006/relationships/tags" Target="../tags/tag69.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customXml" Target="../../customXml/item36.xml"/><Relationship Id="rId5" Type="http://schemas.openxmlformats.org/officeDocument/2006/relationships/slideMaster" Target="../slideMasters/slideMaster1.xml"/><Relationship Id="rId4" Type="http://schemas.openxmlformats.org/officeDocument/2006/relationships/tags" Target="../tags/tag7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customXml" Target="../../customXml/item25.xml"/><Relationship Id="rId6" Type="http://schemas.openxmlformats.org/officeDocument/2006/relationships/slideMaster" Target="../slideMasters/slideMaster1.xml"/><Relationship Id="rId5" Type="http://schemas.openxmlformats.org/officeDocument/2006/relationships/tags" Target="../tags/tag76.xml"/><Relationship Id="rId4" Type="http://schemas.openxmlformats.org/officeDocument/2006/relationships/tags" Target="../tags/tag75.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78.xml"/><Relationship Id="rId7" Type="http://schemas.openxmlformats.org/officeDocument/2006/relationships/slideMaster" Target="../slideMasters/slideMaster1.xml"/><Relationship Id="rId2" Type="http://schemas.openxmlformats.org/officeDocument/2006/relationships/tags" Target="../tags/tag77.xml"/><Relationship Id="rId1" Type="http://schemas.openxmlformats.org/officeDocument/2006/relationships/customXml" Target="../../customXml/item35.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customXml" Target="../../customXml/item10.xml"/><Relationship Id="rId6" Type="http://schemas.openxmlformats.org/officeDocument/2006/relationships/slideMaster" Target="../slideMasters/slideMaster1.xml"/><Relationship Id="rId5" Type="http://schemas.openxmlformats.org/officeDocument/2006/relationships/tags" Target="../tags/tag85.xml"/><Relationship Id="rId4" Type="http://schemas.openxmlformats.org/officeDocument/2006/relationships/tags" Target="../tags/tag84.xml"/></Relationships>
</file>

<file path=ppt/slideLayouts/_rels/slideLayout28.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customXml" Target="../../customXml/item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2.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7.xml"/><Relationship Id="rId1" Type="http://schemas.openxmlformats.org/officeDocument/2006/relationships/tags" Target="../tags/tag36.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1.xml"/><Relationship Id="rId1" Type="http://schemas.openxmlformats.org/officeDocument/2006/relationships/tags" Target="../tags/tag40.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2.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customXml" Target="../../customXml/item40.xml"/><Relationship Id="rId5" Type="http://schemas.openxmlformats.org/officeDocument/2006/relationships/slideMaster" Target="../slideMasters/slideMaster1.xml"/><Relationship Id="rId4" Type="http://schemas.openxmlformats.org/officeDocument/2006/relationships/tags" Target="../tags/tag45.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5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picture">
    <p:spTree>
      <p:nvGrpSpPr>
        <p:cNvPr id="1" name=""/>
        <p:cNvGrpSpPr/>
        <p:nvPr/>
      </p:nvGrpSpPr>
      <p:grpSpPr>
        <a:xfrm>
          <a:off x="0" y="0"/>
          <a:ext cx="0" cy="0"/>
          <a:chOff x="0" y="0"/>
          <a:chExt cx="0" cy="0"/>
        </a:xfrm>
      </p:grpSpPr>
      <p:pic>
        <p:nvPicPr>
          <p:cNvPr id="60" name="Grafik 59"/>
          <p:cNvPicPr>
            <a:picLocks noChangeAspect="1"/>
          </p:cNvPicPr>
          <p:nvPr/>
        </p:nvPicPr>
        <p:blipFill rotWithShape="1">
          <a:blip r:embed="rId4">
            <a:extLst>
              <a:ext uri="{28A0092B-C50C-407E-A947-70E740481C1C}">
                <a14:useLocalDpi xmlns:a14="http://schemas.microsoft.com/office/drawing/2010/main" val="0"/>
              </a:ext>
            </a:extLst>
          </a:blip>
          <a:srcRect l="2160" t="1851" r="599" b="3287"/>
          <a:stretch/>
        </p:blipFill>
        <p:spPr>
          <a:xfrm>
            <a:off x="0" y="0"/>
            <a:ext cx="12198350" cy="6858000"/>
          </a:xfrm>
          <a:prstGeom prst="rect">
            <a:avLst/>
          </a:prstGeom>
        </p:spPr>
      </p:pic>
      <p:sp>
        <p:nvSpPr>
          <p:cNvPr id="4" name="cdtRectangle 115 Id57350"/>
          <p:cNvSpPr>
            <a:spLocks noGrp="1" noChangeArrowheads="1"/>
          </p:cNvSpPr>
          <p:nvPr>
            <p:ph type="ctrTitle"/>
            <p:custDataLst>
              <p:tags r:id="rId1"/>
            </p:custDataLst>
          </p:nvPr>
        </p:nvSpPr>
        <p:spPr bwMode="ltGray">
          <a:xfrm>
            <a:off x="627063" y="3462181"/>
            <a:ext cx="6480000" cy="2340314"/>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de-DE" noProof="0"/>
              <a:t>Mastertitelformat bearbeiten</a:t>
            </a:r>
            <a:endParaRPr lang="en-US" noProof="0" dirty="0"/>
          </a:p>
        </p:txBody>
      </p:sp>
      <p:sp>
        <p:nvSpPr>
          <p:cNvPr id="5" name="cdtText Box 101 Id11"/>
          <p:cNvSpPr txBox="1">
            <a:spLocks noChangeArrowheads="1"/>
          </p:cNvSpPr>
          <p:nvPr>
            <p:custDataLst>
              <p:tags r:id="rId2"/>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en-US" sz="1100" b="1" noProof="0" dirty="0">
              <a:solidFill>
                <a:srgbClr val="990000"/>
              </a:solidFill>
            </a:endParaRPr>
          </a:p>
        </p:txBody>
      </p:sp>
      <p:sp>
        <p:nvSpPr>
          <p:cNvPr id="9" name="Textplatzhalter 57343"/>
          <p:cNvSpPr>
            <a:spLocks noGrp="1"/>
          </p:cNvSpPr>
          <p:nvPr>
            <p:ph type="body" sz="quarter" idx="12" hasCustomPrompt="1"/>
          </p:nvPr>
        </p:nvSpPr>
        <p:spPr bwMode="gray">
          <a:xfrm>
            <a:off x="627063" y="5907600"/>
            <a:ext cx="6480000" cy="324000"/>
          </a:xfrm>
          <a:solidFill>
            <a:schemeClr val="bg1">
              <a:alpha val="85000"/>
            </a:schemeClr>
          </a:solidFill>
        </p:spPr>
        <p:txBody>
          <a:bodyPr lIns="216000" tIns="90000" rIns="216000" bIns="46800"/>
          <a:lstStyle>
            <a:lvl1pPr algn="r">
              <a:lnSpc>
                <a:spcPct val="100000"/>
              </a:lnSpc>
              <a:defRPr sz="1000" b="1"/>
            </a:lvl1pPr>
            <a:lvl2pPr marL="1588" indent="0">
              <a:buNone/>
              <a:defRPr/>
            </a:lvl2pPr>
          </a:lstStyle>
          <a:p>
            <a:pPr lvl="0"/>
            <a:r>
              <a:rPr lang="en-US" noProof="0" dirty="0"/>
              <a:t>Please insert URL</a:t>
            </a:r>
          </a:p>
        </p:txBody>
      </p:sp>
      <p:sp>
        <p:nvSpPr>
          <p:cNvPr id="10" name="Textplatzhalter 57343"/>
          <p:cNvSpPr>
            <a:spLocks noGrp="1"/>
          </p:cNvSpPr>
          <p:nvPr>
            <p:ph type="body" sz="quarter" idx="13" hasCustomPrompt="1"/>
          </p:nvPr>
        </p:nvSpPr>
        <p:spPr>
          <a:xfrm>
            <a:off x="627062" y="5907600"/>
            <a:ext cx="3311525" cy="324000"/>
          </a:xfrm>
        </p:spPr>
        <p:txBody>
          <a:bodyPr lIns="216000" tIns="90000" rIns="0" bIns="46800"/>
          <a:lstStyle>
            <a:lvl1pPr algn="l">
              <a:lnSpc>
                <a:spcPct val="100000"/>
              </a:lnSpc>
              <a:defRPr sz="1000" b="1"/>
            </a:lvl1pPr>
            <a:lvl2pPr marL="1588" indent="0">
              <a:buNone/>
              <a:defRPr/>
            </a:lvl2pPr>
          </a:lstStyle>
          <a:p>
            <a:pPr lvl="0"/>
            <a:r>
              <a:rPr lang="en-US" noProof="0"/>
              <a:t>Please insert Unrestrictedity note</a:t>
            </a:r>
            <a:endParaRPr lang="en-US" noProof="0" dirty="0"/>
          </a:p>
        </p:txBody>
      </p:sp>
      <p:grpSp>
        <p:nvGrpSpPr>
          <p:cNvPr id="83" name="Gruppieren 82"/>
          <p:cNvGrpSpPr/>
          <p:nvPr/>
        </p:nvGrpSpPr>
        <p:grpSpPr>
          <a:xfrm>
            <a:off x="-216000" y="-216000"/>
            <a:ext cx="12628800" cy="7290000"/>
            <a:chOff x="-216000" y="-216000"/>
            <a:chExt cx="12628800" cy="7290000"/>
          </a:xfrm>
        </p:grpSpPr>
        <p:cxnSp>
          <p:nvCxnSpPr>
            <p:cNvPr id="84" name="Gerade Verbindung 83"/>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3" name="Gerade Verbindung 102"/>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4" name="Gerade Verbindung 103"/>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5" name="Gerade Verbindung 104"/>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30" name="Group 33"/>
          <p:cNvGrpSpPr>
            <a:grpSpLocks noChangeAspect="1"/>
          </p:cNvGrpSpPr>
          <p:nvPr/>
        </p:nvGrpSpPr>
        <p:grpSpPr bwMode="gray">
          <a:xfrm>
            <a:off x="9555163" y="323850"/>
            <a:ext cx="2159000" cy="914400"/>
            <a:chOff x="6019" y="204"/>
            <a:chExt cx="1360" cy="576"/>
          </a:xfrm>
        </p:grpSpPr>
        <p:sp>
          <p:nvSpPr>
            <p:cNvPr id="32"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4"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7"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8"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9"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0"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1"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2"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3"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4"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5"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6"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7"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8"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3468923752"/>
      </p:ext>
    </p:extLst>
  </p:cSld>
  <p:clrMapOvr>
    <a:masterClrMapping/>
  </p:clrMapOvr>
  <p:hf sldNum="0" hdr="0" ftr="0" dt="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ingle large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Mastertitelformat bearbeiten</a:t>
            </a:r>
            <a:endParaRPr lang="en-US" noProof="0" dirty="0"/>
          </a:p>
        </p:txBody>
      </p:sp>
      <p:sp>
        <p:nvSpPr>
          <p:cNvPr id="4" name="Bildplatzhalter 3"/>
          <p:cNvSpPr>
            <a:spLocks noGrp="1"/>
          </p:cNvSpPr>
          <p:nvPr>
            <p:ph type="pic" sz="quarter" idx="10"/>
          </p:nvPr>
        </p:nvSpPr>
        <p:spPr>
          <a:xfrm>
            <a:off x="0" y="1440000"/>
            <a:ext cx="12204000" cy="4752000"/>
          </a:xfrm>
        </p:spPr>
        <p:txBody>
          <a:bodyPr tIns="1800000"/>
          <a:lstStyle>
            <a:lvl1pPr algn="ctr">
              <a:defRPr/>
            </a:lvl1pPr>
          </a:lstStyle>
          <a:p>
            <a:r>
              <a:rPr lang="de-DE" noProof="0"/>
              <a:t>Bild durch Klicken auf Symbol hinzufügen</a:t>
            </a:r>
            <a:endParaRPr lang="en-US" noProof="0" dirty="0"/>
          </a:p>
        </p:txBody>
      </p:sp>
    </p:spTree>
    <p:extLst>
      <p:ext uri="{BB962C8B-B14F-4D97-AF65-F5344CB8AC3E}">
        <p14:creationId xmlns:p14="http://schemas.microsoft.com/office/powerpoint/2010/main" val="4185982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ull bleed image">
    <p:bg>
      <p:bgPr>
        <a:solidFill>
          <a:srgbClr val="FFFFFF"/>
        </a:solidFill>
        <a:effectLst/>
      </p:bgPr>
    </p:bg>
    <p:spTree>
      <p:nvGrpSpPr>
        <p:cNvPr id="1" name=""/>
        <p:cNvGrpSpPr/>
        <p:nvPr/>
      </p:nvGrpSpPr>
      <p:grpSpPr>
        <a:xfrm>
          <a:off x="0" y="0"/>
          <a:ext cx="0" cy="0"/>
          <a:chOff x="0" y="0"/>
          <a:chExt cx="0" cy="0"/>
        </a:xfrm>
      </p:grpSpPr>
      <p:sp>
        <p:nvSpPr>
          <p:cNvPr id="5" name="Rechteck 4"/>
          <p:cNvSpPr/>
          <p:nvPr/>
        </p:nvSpPr>
        <p:spPr bwMode="auto">
          <a:xfrm>
            <a:off x="0" y="0"/>
            <a:ext cx="12198350" cy="1439999"/>
          </a:xfrm>
          <a:prstGeom prst="rect">
            <a:avLst/>
          </a:prstGeom>
          <a:solidFill>
            <a:srgbClr val="FFFFFF"/>
          </a:solidFill>
          <a:ln w="127">
            <a:solidFill>
              <a:srgbClr val="FFFFFF"/>
            </a:solid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noProof="0" dirty="0">
              <a:solidFill>
                <a:schemeClr val="tx1"/>
              </a:solidFill>
              <a:latin typeface="+mn-lt"/>
              <a:ea typeface="Arial Unicode MS" panose="020B0604020202020204" pitchFamily="34" charset="-128"/>
              <a:cs typeface="Arial Unicode MS" panose="020B0604020202020204" pitchFamily="34" charset="-128"/>
            </a:endParaRPr>
          </a:p>
        </p:txBody>
      </p:sp>
      <p:sp>
        <p:nvSpPr>
          <p:cNvPr id="4" name="Bildplatzhalter 3"/>
          <p:cNvSpPr>
            <a:spLocks noGrp="1"/>
          </p:cNvSpPr>
          <p:nvPr>
            <p:ph type="pic" sz="quarter" idx="10"/>
          </p:nvPr>
        </p:nvSpPr>
        <p:spPr>
          <a:xfrm>
            <a:off x="0" y="-2784"/>
            <a:ext cx="12196800" cy="6858000"/>
          </a:xfrm>
          <a:noFill/>
        </p:spPr>
        <p:txBody>
          <a:bodyPr tIns="1800000"/>
          <a:lstStyle>
            <a:lvl1pPr algn="ctr">
              <a:defRPr/>
            </a:lvl1pPr>
          </a:lstStyle>
          <a:p>
            <a:r>
              <a:rPr lang="de-DE" noProof="0"/>
              <a:t>Bild durch Klicken auf Symbol hinzufügen</a:t>
            </a:r>
            <a:endParaRPr lang="en-US" noProof="0" dirty="0"/>
          </a:p>
        </p:txBody>
      </p:sp>
      <p:sp>
        <p:nvSpPr>
          <p:cNvPr id="2" name="Titel 1"/>
          <p:cNvSpPr>
            <a:spLocks noGrp="1"/>
          </p:cNvSpPr>
          <p:nvPr>
            <p:ph type="title"/>
          </p:nvPr>
        </p:nvSpPr>
        <p:spPr bwMode="gray"/>
        <p:txBody>
          <a:bodyPr/>
          <a:lstStyle>
            <a:lvl1pPr>
              <a:defRPr>
                <a:solidFill>
                  <a:schemeClr val="tx1"/>
                </a:solidFill>
              </a:defRPr>
            </a:lvl1pPr>
          </a:lstStyle>
          <a:p>
            <a:r>
              <a:rPr lang="de-DE" noProof="0"/>
              <a:t>Mastertitelformat bearbeiten</a:t>
            </a:r>
            <a:endParaRPr lang="en-US" noProof="0" dirty="0"/>
          </a:p>
        </p:txBody>
      </p:sp>
      <p:grpSp>
        <p:nvGrpSpPr>
          <p:cNvPr id="6" name="Gruppieren 5"/>
          <p:cNvGrpSpPr/>
          <p:nvPr/>
        </p:nvGrpSpPr>
        <p:grpSpPr>
          <a:xfrm>
            <a:off x="-216000" y="-216000"/>
            <a:ext cx="12628800" cy="7290000"/>
            <a:chOff x="-216000" y="-216000"/>
            <a:chExt cx="12628800" cy="7290000"/>
          </a:xfrm>
        </p:grpSpPr>
        <p:cxnSp>
          <p:nvCxnSpPr>
            <p:cNvPr id="7" name="Gerade Verbindung 6"/>
            <p:cNvCxnSpPr/>
            <p:nvPr userDrawn="1"/>
          </p:nvCxnSpPr>
          <p:spPr bwMode="auto">
            <a:xfrm>
              <a:off x="627063"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 name="Gerade Verbindung 7"/>
            <p:cNvCxnSpPr/>
            <p:nvPr userDrawn="1"/>
          </p:nvCxnSpPr>
          <p:spPr bwMode="auto">
            <a:xfrm>
              <a:off x="6099175"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 name="Gerade Verbindung 8"/>
            <p:cNvCxnSpPr/>
            <p:nvPr userDrawn="1"/>
          </p:nvCxnSpPr>
          <p:spPr bwMode="auto">
            <a:xfrm>
              <a:off x="62420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 name="Gerade Verbindung 9"/>
            <p:cNvCxnSpPr/>
            <p:nvPr userDrawn="1"/>
          </p:nvCxnSpPr>
          <p:spPr bwMode="auto">
            <a:xfrm>
              <a:off x="8835479"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 name="Gerade Verbindung 10"/>
            <p:cNvCxnSpPr/>
            <p:nvPr userDrawn="1"/>
          </p:nvCxnSpPr>
          <p:spPr bwMode="auto">
            <a:xfrm>
              <a:off x="117157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Gerade Verbindung 11"/>
            <p:cNvCxnSpPr/>
            <p:nvPr userDrawn="1"/>
          </p:nvCxnSpPr>
          <p:spPr bwMode="auto">
            <a:xfrm rot="5400000">
              <a:off x="123228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 name="Gerade Verbindung 12"/>
            <p:cNvCxnSpPr/>
            <p:nvPr userDrawn="1"/>
          </p:nvCxnSpPr>
          <p:spPr bwMode="auto">
            <a:xfrm rot="5400000">
              <a:off x="12322800" y="945844"/>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4" name="Gerade Verbindung 13"/>
            <p:cNvCxnSpPr/>
            <p:nvPr userDrawn="1"/>
          </p:nvCxnSpPr>
          <p:spPr bwMode="auto">
            <a:xfrm rot="5400000">
              <a:off x="123228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5" name="Gerade Verbindung 14"/>
            <p:cNvCxnSpPr/>
            <p:nvPr userDrawn="1"/>
          </p:nvCxnSpPr>
          <p:spPr bwMode="auto">
            <a:xfrm rot="5400000">
              <a:off x="123228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 name="Gerade Verbindung 15"/>
            <p:cNvCxnSpPr/>
            <p:nvPr userDrawn="1"/>
          </p:nvCxnSpPr>
          <p:spPr bwMode="auto">
            <a:xfrm rot="5400000">
              <a:off x="123228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7" name="Gerade Verbindung 16"/>
            <p:cNvCxnSpPr/>
            <p:nvPr userDrawn="1"/>
          </p:nvCxnSpPr>
          <p:spPr bwMode="auto">
            <a:xfrm rot="5400000">
              <a:off x="123228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8" name="Gerade Verbindung 17"/>
            <p:cNvCxnSpPr/>
            <p:nvPr userDrawn="1"/>
          </p:nvCxnSpPr>
          <p:spPr bwMode="auto">
            <a:xfrm>
              <a:off x="627063"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9" name="Gerade Verbindung 18"/>
            <p:cNvCxnSpPr/>
            <p:nvPr userDrawn="1"/>
          </p:nvCxnSpPr>
          <p:spPr bwMode="auto">
            <a:xfrm>
              <a:off x="6099175"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0" name="Gerade Verbindung 19"/>
            <p:cNvCxnSpPr/>
            <p:nvPr userDrawn="1"/>
          </p:nvCxnSpPr>
          <p:spPr bwMode="auto">
            <a:xfrm>
              <a:off x="62420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1" name="Gerade Verbindung 20"/>
            <p:cNvCxnSpPr/>
            <p:nvPr userDrawn="1"/>
          </p:nvCxnSpPr>
          <p:spPr bwMode="auto">
            <a:xfrm>
              <a:off x="8835479"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 name="Gerade Verbindung 21"/>
            <p:cNvCxnSpPr/>
            <p:nvPr userDrawn="1"/>
          </p:nvCxnSpPr>
          <p:spPr bwMode="auto">
            <a:xfrm>
              <a:off x="117157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 name="Gerade Verbindung 22"/>
            <p:cNvCxnSpPr/>
            <p:nvPr userDrawn="1"/>
          </p:nvCxnSpPr>
          <p:spPr bwMode="auto">
            <a:xfrm rot="5400000">
              <a:off x="-1260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 name="Gerade Verbindung 23"/>
            <p:cNvCxnSpPr/>
            <p:nvPr userDrawn="1"/>
          </p:nvCxnSpPr>
          <p:spPr bwMode="auto">
            <a:xfrm rot="5400000">
              <a:off x="-126000" y="946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5" name="Gerade Verbindung 24"/>
            <p:cNvCxnSpPr/>
            <p:nvPr userDrawn="1"/>
          </p:nvCxnSpPr>
          <p:spPr bwMode="auto">
            <a:xfrm rot="5400000">
              <a:off x="-1260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6" name="Gerade Verbindung 25"/>
            <p:cNvCxnSpPr/>
            <p:nvPr userDrawn="1"/>
          </p:nvCxnSpPr>
          <p:spPr bwMode="auto">
            <a:xfrm rot="5400000">
              <a:off x="-1260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7" name="Gerade Verbindung 26"/>
            <p:cNvCxnSpPr/>
            <p:nvPr userDrawn="1"/>
          </p:nvCxnSpPr>
          <p:spPr bwMode="auto">
            <a:xfrm rot="5400000">
              <a:off x="-1260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8" name="Gerade Verbindung 27"/>
            <p:cNvCxnSpPr/>
            <p:nvPr userDrawn="1"/>
          </p:nvCxnSpPr>
          <p:spPr bwMode="auto">
            <a:xfrm rot="5400000">
              <a:off x="-1260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extLst>
      <p:ext uri="{BB962C8B-B14F-4D97-AF65-F5344CB8AC3E}">
        <p14:creationId xmlns:p14="http://schemas.microsoft.com/office/powerpoint/2010/main" val="222900308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ull bleed color area Dynamic Petrol">
    <p:bg>
      <p:bgRef idx="1001">
        <a:schemeClr val="bg1"/>
      </p:bgRef>
    </p:bg>
    <p:spTree>
      <p:nvGrpSpPr>
        <p:cNvPr id="1" name=""/>
        <p:cNvGrpSpPr/>
        <p:nvPr/>
      </p:nvGrpSpPr>
      <p:grpSpPr>
        <a:xfrm>
          <a:off x="0" y="0"/>
          <a:ext cx="0" cy="0"/>
          <a:chOff x="0" y="0"/>
          <a:chExt cx="0" cy="0"/>
        </a:xfrm>
      </p:grpSpPr>
      <p:grpSp>
        <p:nvGrpSpPr>
          <p:cNvPr id="7" name="Gruppieren 6"/>
          <p:cNvGrpSpPr/>
          <p:nvPr/>
        </p:nvGrpSpPr>
        <p:grpSpPr>
          <a:xfrm>
            <a:off x="0" y="0"/>
            <a:ext cx="12198350" cy="6861907"/>
            <a:chOff x="0" y="0"/>
            <a:chExt cx="12198350" cy="6861907"/>
          </a:xfrm>
        </p:grpSpPr>
        <p:sp>
          <p:nvSpPr>
            <p:cNvPr id="4" name="Rechteck 3"/>
            <p:cNvSpPr/>
            <p:nvPr userDrawn="1"/>
          </p:nvSpPr>
          <p:spPr bwMode="auto">
            <a:xfrm>
              <a:off x="0" y="0"/>
              <a:ext cx="12198350" cy="6861907"/>
            </a:xfrm>
            <a:prstGeom prst="rect">
              <a:avLst/>
            </a:prstGeom>
            <a:solidFill>
              <a:schemeClr val="tx1"/>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noProof="0" dirty="0">
                <a:solidFill>
                  <a:schemeClr val="tx1"/>
                </a:solidFill>
                <a:latin typeface="+mn-lt"/>
                <a:ea typeface="Arial Unicode MS" panose="020B0604020202020204" pitchFamily="34" charset="-128"/>
                <a:cs typeface="Arial Unicode MS" panose="020B0604020202020204" pitchFamily="34" charset="-128"/>
              </a:endParaRPr>
            </a:p>
          </p:txBody>
        </p:sp>
        <p:sp>
          <p:nvSpPr>
            <p:cNvPr id="6" name="Rechteck 5"/>
            <p:cNvSpPr/>
            <p:nvPr userDrawn="1"/>
          </p:nvSpPr>
          <p:spPr bwMode="auto">
            <a:xfrm>
              <a:off x="0" y="0"/>
              <a:ext cx="12198350" cy="6861907"/>
            </a:xfrm>
            <a:prstGeom prst="rect">
              <a:avLst/>
            </a:prstGeo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noProof="0" dirty="0">
                <a:solidFill>
                  <a:schemeClr val="tx1"/>
                </a:solidFill>
                <a:latin typeface="+mn-lt"/>
                <a:ea typeface="Arial Unicode MS" panose="020B0604020202020204" pitchFamily="34" charset="-128"/>
                <a:cs typeface="Arial Unicode MS" panose="020B0604020202020204" pitchFamily="34" charset="-128"/>
              </a:endParaRPr>
            </a:p>
          </p:txBody>
        </p:sp>
      </p:grpSp>
      <p:sp>
        <p:nvSpPr>
          <p:cNvPr id="2" name="Titel 1"/>
          <p:cNvSpPr>
            <a:spLocks noGrp="1"/>
          </p:cNvSpPr>
          <p:nvPr>
            <p:ph type="title"/>
          </p:nvPr>
        </p:nvSpPr>
        <p:spPr bwMode="gray"/>
        <p:txBody>
          <a:bodyPr/>
          <a:lstStyle>
            <a:lvl1pPr>
              <a:defRPr>
                <a:solidFill>
                  <a:schemeClr val="tx1"/>
                </a:solidFill>
              </a:defRPr>
            </a:lvl1pPr>
          </a:lstStyle>
          <a:p>
            <a:r>
              <a:rPr lang="de-DE" noProof="0"/>
              <a:t>Mastertitelformat bearbeiten</a:t>
            </a:r>
            <a:endParaRPr lang="en-US" noProof="0" dirty="0"/>
          </a:p>
        </p:txBody>
      </p:sp>
      <p:grpSp>
        <p:nvGrpSpPr>
          <p:cNvPr id="8" name="Gruppieren 7"/>
          <p:cNvGrpSpPr/>
          <p:nvPr/>
        </p:nvGrpSpPr>
        <p:grpSpPr>
          <a:xfrm>
            <a:off x="-216000" y="-216000"/>
            <a:ext cx="12628800" cy="7290000"/>
            <a:chOff x="-216000" y="-216000"/>
            <a:chExt cx="12628800" cy="7290000"/>
          </a:xfrm>
        </p:grpSpPr>
        <p:cxnSp>
          <p:nvCxnSpPr>
            <p:cNvPr id="9" name="Gerade Verbindung 8"/>
            <p:cNvCxnSpPr/>
            <p:nvPr userDrawn="1"/>
          </p:nvCxnSpPr>
          <p:spPr bwMode="auto">
            <a:xfrm>
              <a:off x="627063"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 name="Gerade Verbindung 9"/>
            <p:cNvCxnSpPr/>
            <p:nvPr userDrawn="1"/>
          </p:nvCxnSpPr>
          <p:spPr bwMode="auto">
            <a:xfrm>
              <a:off x="6099175"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 name="Gerade Verbindung 10"/>
            <p:cNvCxnSpPr/>
            <p:nvPr userDrawn="1"/>
          </p:nvCxnSpPr>
          <p:spPr bwMode="auto">
            <a:xfrm>
              <a:off x="62420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Gerade Verbindung 11"/>
            <p:cNvCxnSpPr/>
            <p:nvPr userDrawn="1"/>
          </p:nvCxnSpPr>
          <p:spPr bwMode="auto">
            <a:xfrm>
              <a:off x="8835479"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 name="Gerade Verbindung 12"/>
            <p:cNvCxnSpPr/>
            <p:nvPr userDrawn="1"/>
          </p:nvCxnSpPr>
          <p:spPr bwMode="auto">
            <a:xfrm>
              <a:off x="117157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4" name="Gerade Verbindung 13"/>
            <p:cNvCxnSpPr/>
            <p:nvPr userDrawn="1"/>
          </p:nvCxnSpPr>
          <p:spPr bwMode="auto">
            <a:xfrm rot="5400000">
              <a:off x="123228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5" name="Gerade Verbindung 14"/>
            <p:cNvCxnSpPr/>
            <p:nvPr userDrawn="1"/>
          </p:nvCxnSpPr>
          <p:spPr bwMode="auto">
            <a:xfrm rot="5400000">
              <a:off x="12322800" y="945844"/>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 name="Gerade Verbindung 15"/>
            <p:cNvCxnSpPr/>
            <p:nvPr userDrawn="1"/>
          </p:nvCxnSpPr>
          <p:spPr bwMode="auto">
            <a:xfrm rot="5400000">
              <a:off x="123228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7" name="Gerade Verbindung 16"/>
            <p:cNvCxnSpPr/>
            <p:nvPr userDrawn="1"/>
          </p:nvCxnSpPr>
          <p:spPr bwMode="auto">
            <a:xfrm rot="5400000">
              <a:off x="123228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8" name="Gerade Verbindung 17"/>
            <p:cNvCxnSpPr/>
            <p:nvPr userDrawn="1"/>
          </p:nvCxnSpPr>
          <p:spPr bwMode="auto">
            <a:xfrm rot="5400000">
              <a:off x="123228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9" name="Gerade Verbindung 18"/>
            <p:cNvCxnSpPr/>
            <p:nvPr userDrawn="1"/>
          </p:nvCxnSpPr>
          <p:spPr bwMode="auto">
            <a:xfrm rot="5400000">
              <a:off x="123228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0" name="Gerade Verbindung 19"/>
            <p:cNvCxnSpPr/>
            <p:nvPr userDrawn="1"/>
          </p:nvCxnSpPr>
          <p:spPr bwMode="auto">
            <a:xfrm>
              <a:off x="627063"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1" name="Gerade Verbindung 20"/>
            <p:cNvCxnSpPr/>
            <p:nvPr userDrawn="1"/>
          </p:nvCxnSpPr>
          <p:spPr bwMode="auto">
            <a:xfrm>
              <a:off x="6099175"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 name="Gerade Verbindung 21"/>
            <p:cNvCxnSpPr/>
            <p:nvPr userDrawn="1"/>
          </p:nvCxnSpPr>
          <p:spPr bwMode="auto">
            <a:xfrm>
              <a:off x="62420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 name="Gerade Verbindung 22"/>
            <p:cNvCxnSpPr/>
            <p:nvPr userDrawn="1"/>
          </p:nvCxnSpPr>
          <p:spPr bwMode="auto">
            <a:xfrm>
              <a:off x="8835479"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 name="Gerade Verbindung 23"/>
            <p:cNvCxnSpPr/>
            <p:nvPr userDrawn="1"/>
          </p:nvCxnSpPr>
          <p:spPr bwMode="auto">
            <a:xfrm>
              <a:off x="117157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5" name="Gerade Verbindung 24"/>
            <p:cNvCxnSpPr/>
            <p:nvPr userDrawn="1"/>
          </p:nvCxnSpPr>
          <p:spPr bwMode="auto">
            <a:xfrm rot="5400000">
              <a:off x="-1260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6" name="Gerade Verbindung 25"/>
            <p:cNvCxnSpPr/>
            <p:nvPr userDrawn="1"/>
          </p:nvCxnSpPr>
          <p:spPr bwMode="auto">
            <a:xfrm rot="5400000">
              <a:off x="-126000" y="946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7" name="Gerade Verbindung 26"/>
            <p:cNvCxnSpPr/>
            <p:nvPr userDrawn="1"/>
          </p:nvCxnSpPr>
          <p:spPr bwMode="auto">
            <a:xfrm rot="5400000">
              <a:off x="-1260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8" name="Gerade Verbindung 27"/>
            <p:cNvCxnSpPr/>
            <p:nvPr userDrawn="1"/>
          </p:nvCxnSpPr>
          <p:spPr bwMode="auto">
            <a:xfrm rot="5400000">
              <a:off x="-1260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9" name="Gerade Verbindung 28"/>
            <p:cNvCxnSpPr/>
            <p:nvPr userDrawn="1"/>
          </p:nvCxnSpPr>
          <p:spPr bwMode="auto">
            <a:xfrm rot="5400000">
              <a:off x="-1260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 name="Gerade Verbindung 29"/>
            <p:cNvCxnSpPr/>
            <p:nvPr userDrawn="1"/>
          </p:nvCxnSpPr>
          <p:spPr bwMode="auto">
            <a:xfrm rot="5400000">
              <a:off x="-1260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extLst>
      <p:ext uri="{BB962C8B-B14F-4D97-AF65-F5344CB8AC3E}">
        <p14:creationId xmlns:p14="http://schemas.microsoft.com/office/powerpoint/2010/main" val="1383991466"/>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ull bleed color area Blue light">
    <p:bg>
      <p:bgRef idx="1001">
        <a:schemeClr val="bg1"/>
      </p:bgRef>
    </p:bg>
    <p:spTree>
      <p:nvGrpSpPr>
        <p:cNvPr id="1" name=""/>
        <p:cNvGrpSpPr/>
        <p:nvPr/>
      </p:nvGrpSpPr>
      <p:grpSpPr>
        <a:xfrm>
          <a:off x="0" y="0"/>
          <a:ext cx="0" cy="0"/>
          <a:chOff x="0" y="0"/>
          <a:chExt cx="0" cy="0"/>
        </a:xfrm>
      </p:grpSpPr>
      <p:sp>
        <p:nvSpPr>
          <p:cNvPr id="3" name="Rechteck 2"/>
          <p:cNvSpPr/>
          <p:nvPr/>
        </p:nvSpPr>
        <p:spPr bwMode="auto">
          <a:xfrm>
            <a:off x="0" y="0"/>
            <a:ext cx="12198350" cy="6861907"/>
          </a:xfrm>
          <a:prstGeom prst="rect">
            <a:avLst/>
          </a:prstGeom>
          <a:solidFill>
            <a:srgbClr val="50BED7"/>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noProof="0" dirty="0">
              <a:solidFill>
                <a:schemeClr val="tx1"/>
              </a:solidFill>
              <a:latin typeface="+mn-lt"/>
              <a:ea typeface="Arial Unicode MS" panose="020B0604020202020204" pitchFamily="34" charset="-128"/>
              <a:cs typeface="Arial Unicode MS" panose="020B0604020202020204" pitchFamily="34" charset="-128"/>
            </a:endParaRPr>
          </a:p>
        </p:txBody>
      </p:sp>
      <p:sp>
        <p:nvSpPr>
          <p:cNvPr id="2" name="Titel 1"/>
          <p:cNvSpPr>
            <a:spLocks noGrp="1"/>
          </p:cNvSpPr>
          <p:nvPr>
            <p:ph type="title"/>
          </p:nvPr>
        </p:nvSpPr>
        <p:spPr bwMode="gray"/>
        <p:txBody>
          <a:bodyPr/>
          <a:lstStyle>
            <a:lvl1pPr>
              <a:defRPr>
                <a:solidFill>
                  <a:schemeClr val="tx1"/>
                </a:solidFill>
              </a:defRPr>
            </a:lvl1pPr>
          </a:lstStyle>
          <a:p>
            <a:r>
              <a:rPr lang="de-DE" noProof="0"/>
              <a:t>Mastertitelformat bearbeiten</a:t>
            </a:r>
            <a:endParaRPr lang="en-US" noProof="0" dirty="0"/>
          </a:p>
        </p:txBody>
      </p:sp>
      <p:grpSp>
        <p:nvGrpSpPr>
          <p:cNvPr id="4" name="Gruppieren 3"/>
          <p:cNvGrpSpPr/>
          <p:nvPr/>
        </p:nvGrpSpPr>
        <p:grpSpPr>
          <a:xfrm>
            <a:off x="-216000" y="-216000"/>
            <a:ext cx="12628800" cy="7290000"/>
            <a:chOff x="-216000" y="-216000"/>
            <a:chExt cx="12628800" cy="7290000"/>
          </a:xfrm>
        </p:grpSpPr>
        <p:cxnSp>
          <p:nvCxnSpPr>
            <p:cNvPr id="5" name="Gerade Verbindung 4"/>
            <p:cNvCxnSpPr/>
            <p:nvPr userDrawn="1"/>
          </p:nvCxnSpPr>
          <p:spPr bwMode="auto">
            <a:xfrm>
              <a:off x="627063"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 name="Gerade Verbindung 5"/>
            <p:cNvCxnSpPr/>
            <p:nvPr userDrawn="1"/>
          </p:nvCxnSpPr>
          <p:spPr bwMode="auto">
            <a:xfrm>
              <a:off x="6099175"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 name="Gerade Verbindung 6"/>
            <p:cNvCxnSpPr/>
            <p:nvPr userDrawn="1"/>
          </p:nvCxnSpPr>
          <p:spPr bwMode="auto">
            <a:xfrm>
              <a:off x="62420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 name="Gerade Verbindung 7"/>
            <p:cNvCxnSpPr/>
            <p:nvPr userDrawn="1"/>
          </p:nvCxnSpPr>
          <p:spPr bwMode="auto">
            <a:xfrm>
              <a:off x="8835479"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 name="Gerade Verbindung 8"/>
            <p:cNvCxnSpPr/>
            <p:nvPr userDrawn="1"/>
          </p:nvCxnSpPr>
          <p:spPr bwMode="auto">
            <a:xfrm>
              <a:off x="117157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 name="Gerade Verbindung 9"/>
            <p:cNvCxnSpPr/>
            <p:nvPr userDrawn="1"/>
          </p:nvCxnSpPr>
          <p:spPr bwMode="auto">
            <a:xfrm rot="5400000">
              <a:off x="123228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 name="Gerade Verbindung 10"/>
            <p:cNvCxnSpPr/>
            <p:nvPr userDrawn="1"/>
          </p:nvCxnSpPr>
          <p:spPr bwMode="auto">
            <a:xfrm rot="5400000">
              <a:off x="12322800" y="945844"/>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Gerade Verbindung 11"/>
            <p:cNvCxnSpPr/>
            <p:nvPr userDrawn="1"/>
          </p:nvCxnSpPr>
          <p:spPr bwMode="auto">
            <a:xfrm rot="5400000">
              <a:off x="123228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 name="Gerade Verbindung 12"/>
            <p:cNvCxnSpPr/>
            <p:nvPr userDrawn="1"/>
          </p:nvCxnSpPr>
          <p:spPr bwMode="auto">
            <a:xfrm rot="5400000">
              <a:off x="123228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4" name="Gerade Verbindung 13"/>
            <p:cNvCxnSpPr/>
            <p:nvPr userDrawn="1"/>
          </p:nvCxnSpPr>
          <p:spPr bwMode="auto">
            <a:xfrm rot="5400000">
              <a:off x="123228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5" name="Gerade Verbindung 14"/>
            <p:cNvCxnSpPr/>
            <p:nvPr userDrawn="1"/>
          </p:nvCxnSpPr>
          <p:spPr bwMode="auto">
            <a:xfrm rot="5400000">
              <a:off x="123228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 name="Gerade Verbindung 15"/>
            <p:cNvCxnSpPr/>
            <p:nvPr userDrawn="1"/>
          </p:nvCxnSpPr>
          <p:spPr bwMode="auto">
            <a:xfrm>
              <a:off x="627063"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7" name="Gerade Verbindung 16"/>
            <p:cNvCxnSpPr/>
            <p:nvPr userDrawn="1"/>
          </p:nvCxnSpPr>
          <p:spPr bwMode="auto">
            <a:xfrm>
              <a:off x="6099175"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8" name="Gerade Verbindung 17"/>
            <p:cNvCxnSpPr/>
            <p:nvPr userDrawn="1"/>
          </p:nvCxnSpPr>
          <p:spPr bwMode="auto">
            <a:xfrm>
              <a:off x="62420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9" name="Gerade Verbindung 18"/>
            <p:cNvCxnSpPr/>
            <p:nvPr userDrawn="1"/>
          </p:nvCxnSpPr>
          <p:spPr bwMode="auto">
            <a:xfrm>
              <a:off x="8835479"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0" name="Gerade Verbindung 19"/>
            <p:cNvCxnSpPr/>
            <p:nvPr userDrawn="1"/>
          </p:nvCxnSpPr>
          <p:spPr bwMode="auto">
            <a:xfrm>
              <a:off x="117157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1" name="Gerade Verbindung 20"/>
            <p:cNvCxnSpPr/>
            <p:nvPr userDrawn="1"/>
          </p:nvCxnSpPr>
          <p:spPr bwMode="auto">
            <a:xfrm rot="5400000">
              <a:off x="-1260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 name="Gerade Verbindung 21"/>
            <p:cNvCxnSpPr/>
            <p:nvPr userDrawn="1"/>
          </p:nvCxnSpPr>
          <p:spPr bwMode="auto">
            <a:xfrm rot="5400000">
              <a:off x="-126000" y="946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 name="Gerade Verbindung 22"/>
            <p:cNvCxnSpPr/>
            <p:nvPr userDrawn="1"/>
          </p:nvCxnSpPr>
          <p:spPr bwMode="auto">
            <a:xfrm rot="5400000">
              <a:off x="-1260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 name="Gerade Verbindung 23"/>
            <p:cNvCxnSpPr/>
            <p:nvPr userDrawn="1"/>
          </p:nvCxnSpPr>
          <p:spPr bwMode="auto">
            <a:xfrm rot="5400000">
              <a:off x="-1260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5" name="Gerade Verbindung 24"/>
            <p:cNvCxnSpPr/>
            <p:nvPr userDrawn="1"/>
          </p:nvCxnSpPr>
          <p:spPr bwMode="auto">
            <a:xfrm rot="5400000">
              <a:off x="-1260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6" name="Gerade Verbindung 25"/>
            <p:cNvCxnSpPr/>
            <p:nvPr userDrawn="1"/>
          </p:nvCxnSpPr>
          <p:spPr bwMode="auto">
            <a:xfrm rot="5400000">
              <a:off x="-1260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extLst>
      <p:ext uri="{BB962C8B-B14F-4D97-AF65-F5344CB8AC3E}">
        <p14:creationId xmlns:p14="http://schemas.microsoft.com/office/powerpoint/2010/main" val="4119504263"/>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object (large)" type="obj" preserve="1">
  <p:cSld name="One object (large)">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p:spPr>
        <p:txBody>
          <a:bodyPr/>
          <a:lstStyle/>
          <a:p>
            <a:r>
              <a:rPr lang="de-DE" noProof="0"/>
              <a:t>Mastertitelformat bearbeiten</a:t>
            </a:r>
            <a:endParaRPr lang="en-US" noProof="0" dirty="0"/>
          </a:p>
        </p:txBody>
      </p:sp>
      <p:sp>
        <p:nvSpPr>
          <p:cNvPr id="3" name="cdtContent Placeholder 2 Id3"/>
          <p:cNvSpPr>
            <a:spLocks noGrp="1"/>
          </p:cNvSpPr>
          <p:nvPr>
            <p:ph idx="1"/>
            <p:custDataLst>
              <p:tags r:id="rId3"/>
            </p:custDataLst>
          </p:nvPr>
        </p:nvSpPr>
        <p:spPr>
          <a:xfrm>
            <a:off x="627063" y="1443038"/>
            <a:ext cx="8208962" cy="4748962"/>
          </a:xfrm>
        </p:spPr>
        <p:txBody>
          <a:bodyPr/>
          <a:lstStyle>
            <a:lvl1pPr>
              <a:buFont typeface="Arial" pitchFamily="34" charset="0"/>
              <a:buNone/>
              <a:defRPr/>
            </a:lvl1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Tree>
    <p:custDataLst>
      <p:custData r:id="rId1"/>
    </p:custDataLst>
    <p:extLst>
      <p:ext uri="{BB962C8B-B14F-4D97-AF65-F5344CB8AC3E}">
        <p14:creationId xmlns:p14="http://schemas.microsoft.com/office/powerpoint/2010/main" val="161001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object (small)" type="obj" preserve="1">
  <p:cSld name="One object (small)">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p:spPr>
        <p:txBody>
          <a:bodyPr/>
          <a:lstStyle/>
          <a:p>
            <a:r>
              <a:rPr lang="de-DE" noProof="0"/>
              <a:t>Mastertitelformat bearbeiten</a:t>
            </a:r>
            <a:endParaRPr lang="en-US" noProof="0" dirty="0"/>
          </a:p>
        </p:txBody>
      </p:sp>
      <p:sp>
        <p:nvSpPr>
          <p:cNvPr id="3" name="cdtContent Placeholder 2 Id3"/>
          <p:cNvSpPr>
            <a:spLocks noGrp="1"/>
          </p:cNvSpPr>
          <p:nvPr>
            <p:ph idx="1"/>
            <p:custDataLst>
              <p:tags r:id="rId3"/>
            </p:custDataLst>
          </p:nvPr>
        </p:nvSpPr>
        <p:spPr>
          <a:xfrm>
            <a:off x="627063" y="1443038"/>
            <a:ext cx="6768000" cy="4748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Tree>
    <p:custDataLst>
      <p:custData r:id="rId1"/>
    </p:custDataLst>
    <p:extLst>
      <p:ext uri="{BB962C8B-B14F-4D97-AF65-F5344CB8AC3E}">
        <p14:creationId xmlns:p14="http://schemas.microsoft.com/office/powerpoint/2010/main" val="583716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lumns" preserve="1">
  <p:cSld name="Two columns">
    <p:spTree>
      <p:nvGrpSpPr>
        <p:cNvPr id="1" name=""/>
        <p:cNvGrpSpPr/>
        <p:nvPr/>
      </p:nvGrpSpPr>
      <p:grpSpPr>
        <a:xfrm>
          <a:off x="0" y="0"/>
          <a:ext cx="0" cy="0"/>
          <a:chOff x="0" y="0"/>
          <a:chExt cx="0" cy="0"/>
        </a:xfrm>
      </p:grpSpPr>
      <p:sp>
        <p:nvSpPr>
          <p:cNvPr id="3" name="cdtContent Placeholder 2 Id3"/>
          <p:cNvSpPr>
            <a:spLocks noGrp="1"/>
          </p:cNvSpPr>
          <p:nvPr>
            <p:ph sz="half" idx="1" hasCustomPrompt="1"/>
            <p:custDataLst>
              <p:tags r:id="rId2"/>
            </p:custDataLst>
          </p:nvPr>
        </p:nvSpPr>
        <p:spPr>
          <a:xfrm>
            <a:off x="627063" y="1443038"/>
            <a:ext cx="5472112" cy="4748962"/>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20000" marR="0" indent="-1800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cdtContent Placeholder 3 Id4"/>
          <p:cNvSpPr>
            <a:spLocks noGrp="1"/>
          </p:cNvSpPr>
          <p:nvPr>
            <p:ph sz="half" idx="2" hasCustomPrompt="1"/>
            <p:custDataLst>
              <p:tags r:id="rId3"/>
            </p:custDataLst>
          </p:nvPr>
        </p:nvSpPr>
        <p:spPr>
          <a:xfrm>
            <a:off x="6243638" y="1443038"/>
            <a:ext cx="5472112" cy="4748962"/>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20000" marR="0" indent="-1800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itel 4"/>
          <p:cNvSpPr>
            <a:spLocks noGrp="1"/>
          </p:cNvSpPr>
          <p:nvPr>
            <p:ph type="title" hasCustomPrompt="1"/>
          </p:nvPr>
        </p:nvSpPr>
        <p:spPr/>
        <p:txBody>
          <a:bodyPr/>
          <a:lstStyle/>
          <a:p>
            <a:r>
              <a:rPr lang="en-US" dirty="0"/>
              <a:t>Click to edit Master title style</a:t>
            </a:r>
            <a:endParaRPr lang="de-DE" dirty="0"/>
          </a:p>
        </p:txBody>
      </p:sp>
    </p:spTree>
    <p:custDataLst>
      <p:custData r:id="rId1"/>
    </p:custDataLst>
    <p:extLst>
      <p:ext uri="{BB962C8B-B14F-4D97-AF65-F5344CB8AC3E}">
        <p14:creationId xmlns:p14="http://schemas.microsoft.com/office/powerpoint/2010/main" val="612655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umns, two imag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noProof="0"/>
              <a:t>Mastertitelformat bearbeiten</a:t>
            </a:r>
            <a:endParaRPr lang="en-US" noProof="0" dirty="0"/>
          </a:p>
        </p:txBody>
      </p:sp>
      <p:sp>
        <p:nvSpPr>
          <p:cNvPr id="3" name="cdtContent Placeholder 2 Id3"/>
          <p:cNvSpPr>
            <a:spLocks noGrp="1"/>
          </p:cNvSpPr>
          <p:nvPr>
            <p:ph sz="half" idx="1" hasCustomPrompt="1"/>
            <p:custDataLst>
              <p:tags r:id="rId1"/>
            </p:custDataLst>
          </p:nvPr>
        </p:nvSpPr>
        <p:spPr>
          <a:xfrm>
            <a:off x="627063" y="1443038"/>
            <a:ext cx="5472112" cy="4748962"/>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20000" marR="0" indent="-1800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Bildplatzhalter 4"/>
          <p:cNvSpPr>
            <a:spLocks noGrp="1"/>
          </p:cNvSpPr>
          <p:nvPr>
            <p:ph type="pic" sz="quarter" idx="10"/>
          </p:nvPr>
        </p:nvSpPr>
        <p:spPr>
          <a:xfrm>
            <a:off x="6243637" y="1440000"/>
            <a:ext cx="5472000" cy="2304000"/>
          </a:xfrm>
        </p:spPr>
        <p:txBody>
          <a:bodyPr tIns="648000"/>
          <a:lstStyle>
            <a:lvl1pPr algn="ctr">
              <a:defRPr/>
            </a:lvl1pPr>
          </a:lstStyle>
          <a:p>
            <a:r>
              <a:rPr lang="de-DE" noProof="0"/>
              <a:t>Bild durch Klicken auf Symbol hinzufügen</a:t>
            </a:r>
            <a:endParaRPr lang="en-US" noProof="0" dirty="0"/>
          </a:p>
        </p:txBody>
      </p:sp>
      <p:sp>
        <p:nvSpPr>
          <p:cNvPr id="6" name="Bildplatzhalter 4"/>
          <p:cNvSpPr>
            <a:spLocks noGrp="1"/>
          </p:cNvSpPr>
          <p:nvPr>
            <p:ph type="pic" sz="quarter" idx="11"/>
          </p:nvPr>
        </p:nvSpPr>
        <p:spPr>
          <a:xfrm>
            <a:off x="6243637" y="3888000"/>
            <a:ext cx="5472000" cy="2304000"/>
          </a:xfrm>
        </p:spPr>
        <p:txBody>
          <a:bodyPr tIns="648000"/>
          <a:lstStyle>
            <a:lvl1pPr algn="ctr">
              <a:defRPr/>
            </a:lvl1pPr>
          </a:lstStyle>
          <a:p>
            <a:r>
              <a:rPr lang="de-DE" noProof="0"/>
              <a:t>Bild durch Klicken auf Symbol hinzufügen</a:t>
            </a:r>
            <a:endParaRPr lang="en-US" noProof="0" dirty="0"/>
          </a:p>
        </p:txBody>
      </p:sp>
    </p:spTree>
    <p:extLst>
      <p:ext uri="{BB962C8B-B14F-4D97-AF65-F5344CB8AC3E}">
        <p14:creationId xmlns:p14="http://schemas.microsoft.com/office/powerpoint/2010/main" val="17043318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lumns, two images 2">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Mastertitelformat bearbeiten</a:t>
            </a:r>
            <a:endParaRPr lang="en-US" noProof="0" dirty="0"/>
          </a:p>
        </p:txBody>
      </p:sp>
      <p:sp>
        <p:nvSpPr>
          <p:cNvPr id="3" name="cdtContent Placeholder 2 Id3"/>
          <p:cNvSpPr>
            <a:spLocks noGrp="1"/>
          </p:cNvSpPr>
          <p:nvPr>
            <p:ph sz="half" idx="1" hasCustomPrompt="1"/>
            <p:custDataLst>
              <p:tags r:id="rId1"/>
            </p:custDataLst>
          </p:nvPr>
        </p:nvSpPr>
        <p:spPr>
          <a:xfrm>
            <a:off x="627063" y="1440000"/>
            <a:ext cx="5904000" cy="4752000"/>
          </a:xfrm>
          <a:solidFill>
            <a:schemeClr val="accent2"/>
          </a:solidFill>
          <a:ln w="9525">
            <a:noFill/>
            <a:miter lim="800000"/>
            <a:headEnd/>
            <a:tailEnd/>
          </a:ln>
        </p:spPr>
        <p:txBody>
          <a:bodyPr vert="horz" wrap="square" lIns="288000" tIns="252000" rIns="576000" bIns="25200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20000" marR="0" indent="-1800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Bildplatzhalter 4"/>
          <p:cNvSpPr>
            <a:spLocks noGrp="1"/>
          </p:cNvSpPr>
          <p:nvPr>
            <p:ph type="pic" sz="quarter" idx="10"/>
          </p:nvPr>
        </p:nvSpPr>
        <p:spPr>
          <a:xfrm>
            <a:off x="6243637" y="1746000"/>
            <a:ext cx="5472000" cy="1998000"/>
          </a:xfrm>
        </p:spPr>
        <p:txBody>
          <a:bodyPr tIns="648000"/>
          <a:lstStyle>
            <a:lvl1pPr algn="ctr">
              <a:defRPr/>
            </a:lvl1pPr>
          </a:lstStyle>
          <a:p>
            <a:r>
              <a:rPr lang="de-DE" noProof="0"/>
              <a:t>Bild durch Klicken auf Symbol hinzufügen</a:t>
            </a:r>
            <a:endParaRPr lang="en-US" noProof="0" dirty="0"/>
          </a:p>
        </p:txBody>
      </p:sp>
      <p:sp>
        <p:nvSpPr>
          <p:cNvPr id="6" name="Bildplatzhalter 4"/>
          <p:cNvSpPr>
            <a:spLocks noGrp="1"/>
          </p:cNvSpPr>
          <p:nvPr>
            <p:ph type="pic" sz="quarter" idx="11"/>
          </p:nvPr>
        </p:nvSpPr>
        <p:spPr>
          <a:xfrm>
            <a:off x="6243637" y="3888000"/>
            <a:ext cx="5472000" cy="1998000"/>
          </a:xfrm>
        </p:spPr>
        <p:txBody>
          <a:bodyPr tIns="648000"/>
          <a:lstStyle>
            <a:lvl1pPr algn="ctr">
              <a:defRPr/>
            </a:lvl1pPr>
          </a:lstStyle>
          <a:p>
            <a:r>
              <a:rPr lang="de-DE" noProof="0"/>
              <a:t>Bild durch Klicken auf Symbol hinzufügen</a:t>
            </a:r>
            <a:endParaRPr lang="en-US" noProof="0" dirty="0"/>
          </a:p>
        </p:txBody>
      </p:sp>
    </p:spTree>
    <p:extLst>
      <p:ext uri="{BB962C8B-B14F-4D97-AF65-F5344CB8AC3E}">
        <p14:creationId xmlns:p14="http://schemas.microsoft.com/office/powerpoint/2010/main" val="207670649"/>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rows" preserve="1">
  <p:cSld name="Two rows">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p:spPr>
        <p:txBody>
          <a:bodyPr/>
          <a:lstStyle/>
          <a:p>
            <a:r>
              <a:rPr lang="de-DE" noProof="0"/>
              <a:t>Mastertitelformat bearbeiten</a:t>
            </a:r>
            <a:endParaRPr lang="en-US" noProof="0" dirty="0"/>
          </a:p>
        </p:txBody>
      </p:sp>
      <p:sp>
        <p:nvSpPr>
          <p:cNvPr id="3" name="cdtContent Placeholder 2 Id3"/>
          <p:cNvSpPr>
            <a:spLocks noGrp="1"/>
          </p:cNvSpPr>
          <p:nvPr>
            <p:ph idx="1"/>
            <p:custDataLst>
              <p:tags r:id="rId3"/>
            </p:custDataLst>
          </p:nvPr>
        </p:nvSpPr>
        <p:spPr>
          <a:xfrm>
            <a:off x="627063" y="1443038"/>
            <a:ext cx="8208962" cy="2300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3" name="cdtContent Placeholder 12 Id13"/>
          <p:cNvSpPr>
            <a:spLocks noGrp="1"/>
          </p:cNvSpPr>
          <p:nvPr>
            <p:ph sz="quarter" idx="13"/>
            <p:custDataLst>
              <p:tags r:id="rId4"/>
            </p:custDataLst>
          </p:nvPr>
        </p:nvSpPr>
        <p:spPr>
          <a:xfrm>
            <a:off x="627063" y="3888000"/>
            <a:ext cx="8208962" cy="2304000"/>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Tree>
    <p:custDataLst>
      <p:custData r:id="rId1"/>
    </p:custDataLst>
    <p:extLst>
      <p:ext uri="{BB962C8B-B14F-4D97-AF65-F5344CB8AC3E}">
        <p14:creationId xmlns:p14="http://schemas.microsoft.com/office/powerpoint/2010/main" val="262353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color fill">
    <p:bg>
      <p:bgPr>
        <a:solidFill>
          <a:schemeClr val="accent2"/>
        </a:solidFill>
        <a:effectLst/>
      </p:bgPr>
    </p:bg>
    <p:spTree>
      <p:nvGrpSpPr>
        <p:cNvPr id="1" name=""/>
        <p:cNvGrpSpPr/>
        <p:nvPr/>
      </p:nvGrpSpPr>
      <p:grpSpPr>
        <a:xfrm>
          <a:off x="0" y="0"/>
          <a:ext cx="0" cy="0"/>
          <a:chOff x="0" y="0"/>
          <a:chExt cx="0" cy="0"/>
        </a:xfrm>
      </p:grpSpPr>
      <p:sp>
        <p:nvSpPr>
          <p:cNvPr id="3" name="cdtRectangle 115 Id57350"/>
          <p:cNvSpPr>
            <a:spLocks noGrp="1" noChangeArrowheads="1"/>
          </p:cNvSpPr>
          <p:nvPr>
            <p:ph type="ctrTitle"/>
            <p:custDataLst>
              <p:tags r:id="rId1"/>
            </p:custDataLst>
          </p:nvPr>
        </p:nvSpPr>
        <p:spPr bwMode="ltGray">
          <a:xfrm>
            <a:off x="627063" y="3462181"/>
            <a:ext cx="6480000" cy="2340314"/>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de-DE" noProof="0"/>
              <a:t>Mastertitelformat bearbeiten</a:t>
            </a:r>
            <a:endParaRPr lang="en-US" noProof="0" dirty="0"/>
          </a:p>
        </p:txBody>
      </p:sp>
      <p:sp>
        <p:nvSpPr>
          <p:cNvPr id="4" name="cdtText Box 101 Id11"/>
          <p:cNvSpPr txBox="1">
            <a:spLocks noChangeArrowheads="1"/>
          </p:cNvSpPr>
          <p:nvPr>
            <p:custDataLst>
              <p:tags r:id="rId2"/>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en-US" sz="1100" b="1" noProof="0" dirty="0">
              <a:solidFill>
                <a:srgbClr val="990000"/>
              </a:solidFill>
            </a:endParaRPr>
          </a:p>
        </p:txBody>
      </p:sp>
      <p:sp>
        <p:nvSpPr>
          <p:cNvPr id="8" name="Textplatzhalter 57343"/>
          <p:cNvSpPr>
            <a:spLocks noGrp="1"/>
          </p:cNvSpPr>
          <p:nvPr>
            <p:ph type="body" sz="quarter" idx="12" hasCustomPrompt="1"/>
          </p:nvPr>
        </p:nvSpPr>
        <p:spPr bwMode="gray">
          <a:xfrm>
            <a:off x="627063" y="5907600"/>
            <a:ext cx="6480000" cy="324000"/>
          </a:xfrm>
          <a:solidFill>
            <a:schemeClr val="bg1">
              <a:alpha val="85000"/>
            </a:schemeClr>
          </a:solidFill>
        </p:spPr>
        <p:txBody>
          <a:bodyPr lIns="216000" tIns="90000" rIns="216000" bIns="46800"/>
          <a:lstStyle>
            <a:lvl1pPr algn="r">
              <a:lnSpc>
                <a:spcPct val="100000"/>
              </a:lnSpc>
              <a:defRPr sz="1000" b="1"/>
            </a:lvl1pPr>
            <a:lvl2pPr marL="1588" indent="0">
              <a:buNone/>
              <a:defRPr/>
            </a:lvl2pPr>
          </a:lstStyle>
          <a:p>
            <a:pPr lvl="0"/>
            <a:r>
              <a:rPr lang="en-US" noProof="0" dirty="0"/>
              <a:t>Please insert URL</a:t>
            </a:r>
          </a:p>
        </p:txBody>
      </p:sp>
      <p:sp>
        <p:nvSpPr>
          <p:cNvPr id="11" name="Textplatzhalter 57343"/>
          <p:cNvSpPr>
            <a:spLocks noGrp="1"/>
          </p:cNvSpPr>
          <p:nvPr>
            <p:ph type="body" sz="quarter" idx="13" hasCustomPrompt="1"/>
          </p:nvPr>
        </p:nvSpPr>
        <p:spPr>
          <a:xfrm>
            <a:off x="627062" y="5907600"/>
            <a:ext cx="3311525" cy="324000"/>
          </a:xfrm>
        </p:spPr>
        <p:txBody>
          <a:bodyPr lIns="216000" tIns="90000" rIns="0" bIns="46800"/>
          <a:lstStyle>
            <a:lvl1pPr algn="l">
              <a:lnSpc>
                <a:spcPct val="100000"/>
              </a:lnSpc>
              <a:defRPr sz="1000" b="1"/>
            </a:lvl1pPr>
            <a:lvl2pPr marL="1588" indent="0">
              <a:buNone/>
              <a:defRPr/>
            </a:lvl2pPr>
          </a:lstStyle>
          <a:p>
            <a:pPr lvl="0"/>
            <a:r>
              <a:rPr lang="en-US" noProof="0"/>
              <a:t>Please insert Unrestrictedity note</a:t>
            </a:r>
            <a:endParaRPr lang="en-US" noProof="0" dirty="0"/>
          </a:p>
        </p:txBody>
      </p:sp>
      <p:grpSp>
        <p:nvGrpSpPr>
          <p:cNvPr id="82" name="Gruppieren 81"/>
          <p:cNvGrpSpPr/>
          <p:nvPr/>
        </p:nvGrpSpPr>
        <p:grpSpPr>
          <a:xfrm>
            <a:off x="-216000" y="-216000"/>
            <a:ext cx="12628800" cy="7290000"/>
            <a:chOff x="-216000" y="-216000"/>
            <a:chExt cx="12628800" cy="7290000"/>
          </a:xfrm>
        </p:grpSpPr>
        <p:cxnSp>
          <p:nvCxnSpPr>
            <p:cNvPr id="83" name="Gerade Verbindung 82"/>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3" name="Gerade Verbindung 102"/>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4" name="Gerade Verbindung 103"/>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9" name="Group 33"/>
          <p:cNvGrpSpPr>
            <a:grpSpLocks noChangeAspect="1"/>
          </p:cNvGrpSpPr>
          <p:nvPr/>
        </p:nvGrpSpPr>
        <p:grpSpPr bwMode="gray">
          <a:xfrm>
            <a:off x="9555163" y="323850"/>
            <a:ext cx="2159000" cy="914400"/>
            <a:chOff x="6019" y="204"/>
            <a:chExt cx="1360" cy="576"/>
          </a:xfrm>
        </p:grpSpPr>
        <p:sp>
          <p:nvSpPr>
            <p:cNvPr id="30"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1"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2"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4"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7"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8"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9"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0"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1"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2"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3"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4"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5"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6"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41163160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ree columns" preserve="1">
  <p:cSld name="Three columns">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p:spPr>
        <p:txBody>
          <a:bodyPr/>
          <a:lstStyle/>
          <a:p>
            <a:r>
              <a:rPr lang="de-DE" noProof="0"/>
              <a:t>Mastertitelformat bearbeiten</a:t>
            </a:r>
            <a:endParaRPr lang="en-US" noProof="0" dirty="0"/>
          </a:p>
        </p:txBody>
      </p:sp>
      <p:sp>
        <p:nvSpPr>
          <p:cNvPr id="3" name="cdtContent Placeholder 2 Id3"/>
          <p:cNvSpPr>
            <a:spLocks noGrp="1"/>
          </p:cNvSpPr>
          <p:nvPr>
            <p:ph idx="1"/>
            <p:custDataLst>
              <p:tags r:id="rId3"/>
            </p:custDataLst>
          </p:nvPr>
        </p:nvSpPr>
        <p:spPr>
          <a:xfrm>
            <a:off x="627063" y="1443038"/>
            <a:ext cx="3600450" cy="4748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3" name="cdtContent Placeholder 12 Id13"/>
          <p:cNvSpPr>
            <a:spLocks noGrp="1"/>
          </p:cNvSpPr>
          <p:nvPr>
            <p:ph sz="quarter" idx="13"/>
            <p:custDataLst>
              <p:tags r:id="rId4"/>
            </p:custDataLst>
          </p:nvPr>
        </p:nvSpPr>
        <p:spPr>
          <a:xfrm>
            <a:off x="4370388" y="1443038"/>
            <a:ext cx="3600000" cy="4748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2" name="cdtContent Placeholder 11 Id12"/>
          <p:cNvSpPr>
            <a:spLocks noGrp="1"/>
          </p:cNvSpPr>
          <p:nvPr>
            <p:ph sz="quarter" idx="14"/>
            <p:custDataLst>
              <p:tags r:id="rId5"/>
            </p:custDataLst>
          </p:nvPr>
        </p:nvSpPr>
        <p:spPr>
          <a:xfrm>
            <a:off x="8115750" y="1443038"/>
            <a:ext cx="3600000" cy="4748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Tree>
    <p:custDataLst>
      <p:custData r:id="rId1"/>
    </p:custDataLst>
    <p:extLst>
      <p:ext uri="{BB962C8B-B14F-4D97-AF65-F5344CB8AC3E}">
        <p14:creationId xmlns:p14="http://schemas.microsoft.com/office/powerpoint/2010/main" val="820309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Four objects" preserve="1">
  <p:cSld name="Four objects">
    <p:spTree>
      <p:nvGrpSpPr>
        <p:cNvPr id="1" name=""/>
        <p:cNvGrpSpPr/>
        <p:nvPr/>
      </p:nvGrpSpPr>
      <p:grpSpPr>
        <a:xfrm>
          <a:off x="0" y="0"/>
          <a:ext cx="0" cy="0"/>
          <a:chOff x="0" y="0"/>
          <a:chExt cx="0" cy="0"/>
        </a:xfrm>
      </p:grpSpPr>
      <p:sp>
        <p:nvSpPr>
          <p:cNvPr id="3" name="cdtContent Placeholder 2 Id3"/>
          <p:cNvSpPr>
            <a:spLocks noGrp="1"/>
          </p:cNvSpPr>
          <p:nvPr>
            <p:ph sz="quarter" idx="1" hasCustomPrompt="1"/>
            <p:custDataLst>
              <p:tags r:id="rId2"/>
            </p:custDataLst>
          </p:nvPr>
        </p:nvSpPr>
        <p:spPr>
          <a:xfrm>
            <a:off x="627063" y="1443038"/>
            <a:ext cx="5472112" cy="2300962"/>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20000" marR="0" indent="-1800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cdtContent Placeholder 3 Id4"/>
          <p:cNvSpPr>
            <a:spLocks noGrp="1"/>
          </p:cNvSpPr>
          <p:nvPr>
            <p:ph sz="quarter" idx="2" hasCustomPrompt="1"/>
            <p:custDataLst>
              <p:tags r:id="rId3"/>
            </p:custDataLst>
          </p:nvPr>
        </p:nvSpPr>
        <p:spPr>
          <a:xfrm>
            <a:off x="6243638" y="1443038"/>
            <a:ext cx="5472112" cy="2300962"/>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20000" marR="0" indent="-1800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cdtContent Placeholder 4 Id5"/>
          <p:cNvSpPr>
            <a:spLocks noGrp="1"/>
          </p:cNvSpPr>
          <p:nvPr>
            <p:ph sz="quarter" idx="3" hasCustomPrompt="1"/>
            <p:custDataLst>
              <p:tags r:id="rId4"/>
            </p:custDataLst>
          </p:nvPr>
        </p:nvSpPr>
        <p:spPr>
          <a:xfrm>
            <a:off x="627063" y="3888000"/>
            <a:ext cx="5472112" cy="2304000"/>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20000" marR="0" indent="-1800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cdtContent Placeholder 5 Id6"/>
          <p:cNvSpPr>
            <a:spLocks noGrp="1"/>
          </p:cNvSpPr>
          <p:nvPr>
            <p:ph sz="quarter" idx="4" hasCustomPrompt="1"/>
            <p:custDataLst>
              <p:tags r:id="rId5"/>
            </p:custDataLst>
          </p:nvPr>
        </p:nvSpPr>
        <p:spPr>
          <a:xfrm>
            <a:off x="6243638" y="3888000"/>
            <a:ext cx="5472112" cy="2304000"/>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20000" marR="0" indent="-1800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Titel 6"/>
          <p:cNvSpPr>
            <a:spLocks noGrp="1"/>
          </p:cNvSpPr>
          <p:nvPr>
            <p:ph type="title" hasCustomPrompt="1"/>
          </p:nvPr>
        </p:nvSpPr>
        <p:spPr/>
        <p:txBody>
          <a:bodyPr/>
          <a:lstStyle/>
          <a:p>
            <a:r>
              <a:rPr lang="en-US" dirty="0"/>
              <a:t>Click to edit Master title style</a:t>
            </a:r>
            <a:endParaRPr lang="de-DE" dirty="0"/>
          </a:p>
        </p:txBody>
      </p:sp>
    </p:spTree>
    <p:custDataLst>
      <p:custData r:id="rId1"/>
    </p:custDataLst>
    <p:extLst>
      <p:ext uri="{BB962C8B-B14F-4D97-AF65-F5344CB8AC3E}">
        <p14:creationId xmlns:p14="http://schemas.microsoft.com/office/powerpoint/2010/main" val="36959207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ree Content + Navigation" preserve="1">
  <p:cSld name="Free Content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p:spPr>
        <p:txBody>
          <a:bodyPr/>
          <a:lstStyle/>
          <a:p>
            <a:r>
              <a:rPr lang="de-DE" noProof="0"/>
              <a:t>Mastertitelformat bearbeiten</a:t>
            </a:r>
            <a:endParaRPr lang="en-US" noProof="0" dirty="0"/>
          </a:p>
        </p:txBody>
      </p:sp>
      <p:sp>
        <p:nvSpPr>
          <p:cNvPr id="5" name="cdtTextplatzhalter 13 Id5"/>
          <p:cNvSpPr>
            <a:spLocks noGrp="1"/>
          </p:cNvSpPr>
          <p:nvPr>
            <p:ph type="body" sz="quarter" idx="13" hasCustomPrompt="1"/>
            <p:custDataLst>
              <p:tags r:id="rId3"/>
            </p:custDataLst>
          </p:nvPr>
        </p:nvSpPr>
        <p:spPr>
          <a:xfrm>
            <a:off x="10419751" y="1443038"/>
            <a:ext cx="1295999" cy="4748962"/>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p>
        </p:txBody>
      </p:sp>
    </p:spTree>
    <p:custDataLst>
      <p:custData r:id="rId1"/>
    </p:custDataLst>
    <p:extLst>
      <p:ext uri="{BB962C8B-B14F-4D97-AF65-F5344CB8AC3E}">
        <p14:creationId xmlns:p14="http://schemas.microsoft.com/office/powerpoint/2010/main" val="22268798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object (large) + Navigation" preserve="1">
  <p:cSld name="One object (large)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p:spPr>
        <p:txBody>
          <a:bodyPr/>
          <a:lstStyle/>
          <a:p>
            <a:r>
              <a:rPr lang="de-DE" noProof="0"/>
              <a:t>Mastertitelformat bearbeiten</a:t>
            </a:r>
            <a:endParaRPr lang="en-US" noProof="0" dirty="0"/>
          </a:p>
        </p:txBody>
      </p:sp>
      <p:sp>
        <p:nvSpPr>
          <p:cNvPr id="3" name="cdtContent Placeholder 2 Id3"/>
          <p:cNvSpPr>
            <a:spLocks noGrp="1"/>
          </p:cNvSpPr>
          <p:nvPr>
            <p:ph idx="1"/>
            <p:custDataLst>
              <p:tags r:id="rId3"/>
            </p:custDataLst>
          </p:nvPr>
        </p:nvSpPr>
        <p:spPr>
          <a:xfrm>
            <a:off x="627063" y="1443038"/>
            <a:ext cx="8208962" cy="4748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5" name="cdtTextplatzhalter 13 Id5"/>
          <p:cNvSpPr>
            <a:spLocks noGrp="1"/>
          </p:cNvSpPr>
          <p:nvPr>
            <p:ph type="body" sz="quarter" idx="13" hasCustomPrompt="1"/>
            <p:custDataLst>
              <p:tags r:id="rId4"/>
            </p:custDataLst>
          </p:nvPr>
        </p:nvSpPr>
        <p:spPr>
          <a:xfrm>
            <a:off x="10419751" y="1443038"/>
            <a:ext cx="1295999" cy="4748962"/>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p>
        </p:txBody>
      </p:sp>
    </p:spTree>
    <p:custDataLst>
      <p:custData r:id="rId1"/>
    </p:custDataLst>
    <p:extLst>
      <p:ext uri="{BB962C8B-B14F-4D97-AF65-F5344CB8AC3E}">
        <p14:creationId xmlns:p14="http://schemas.microsoft.com/office/powerpoint/2010/main" val="17958833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object (small) + Navigation" preserve="1">
  <p:cSld name="One object (small)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p:spPr>
        <p:txBody>
          <a:bodyPr/>
          <a:lstStyle/>
          <a:p>
            <a:r>
              <a:rPr lang="de-DE" noProof="0"/>
              <a:t>Mastertitelformat bearbeiten</a:t>
            </a:r>
            <a:endParaRPr lang="en-US" noProof="0" dirty="0"/>
          </a:p>
        </p:txBody>
      </p:sp>
      <p:sp>
        <p:nvSpPr>
          <p:cNvPr id="3" name="cdtContent Placeholder 2 Id3"/>
          <p:cNvSpPr>
            <a:spLocks noGrp="1"/>
          </p:cNvSpPr>
          <p:nvPr>
            <p:ph idx="1"/>
            <p:custDataLst>
              <p:tags r:id="rId3"/>
            </p:custDataLst>
          </p:nvPr>
        </p:nvSpPr>
        <p:spPr>
          <a:xfrm>
            <a:off x="627063" y="1443038"/>
            <a:ext cx="6768000" cy="4748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6" name="cdtTextplatzhalter 13 Id6"/>
          <p:cNvSpPr>
            <a:spLocks noGrp="1"/>
          </p:cNvSpPr>
          <p:nvPr>
            <p:ph type="body" sz="quarter" idx="13" hasCustomPrompt="1"/>
            <p:custDataLst>
              <p:tags r:id="rId4"/>
            </p:custDataLst>
          </p:nvPr>
        </p:nvSpPr>
        <p:spPr>
          <a:xfrm>
            <a:off x="10419751" y="1443038"/>
            <a:ext cx="1295999" cy="4748962"/>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p>
        </p:txBody>
      </p:sp>
    </p:spTree>
    <p:custDataLst>
      <p:custData r:id="rId1"/>
    </p:custDataLst>
    <p:extLst>
      <p:ext uri="{BB962C8B-B14F-4D97-AF65-F5344CB8AC3E}">
        <p14:creationId xmlns:p14="http://schemas.microsoft.com/office/powerpoint/2010/main" val="11169027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lumns + Navigation" preserve="1">
  <p:cSld name="Two columns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p:spPr>
        <p:txBody>
          <a:bodyPr/>
          <a:lstStyle/>
          <a:p>
            <a:r>
              <a:rPr lang="de-DE" noProof="0"/>
              <a:t>Mastertitelformat bearbeiten</a:t>
            </a:r>
            <a:endParaRPr lang="en-US" noProof="0" dirty="0"/>
          </a:p>
        </p:txBody>
      </p:sp>
      <p:sp>
        <p:nvSpPr>
          <p:cNvPr id="3" name="cdtContent Placeholder 2 Id3"/>
          <p:cNvSpPr>
            <a:spLocks noGrp="1"/>
          </p:cNvSpPr>
          <p:nvPr>
            <p:ph idx="1"/>
            <p:custDataLst>
              <p:tags r:id="rId3"/>
            </p:custDataLst>
          </p:nvPr>
        </p:nvSpPr>
        <p:spPr>
          <a:xfrm>
            <a:off x="627063" y="1443038"/>
            <a:ext cx="4032000" cy="4748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3" name="cdtContent Placeholder 12 Id13"/>
          <p:cNvSpPr>
            <a:spLocks noGrp="1"/>
          </p:cNvSpPr>
          <p:nvPr>
            <p:ph sz="quarter" idx="13"/>
            <p:custDataLst>
              <p:tags r:id="rId4"/>
            </p:custDataLst>
          </p:nvPr>
        </p:nvSpPr>
        <p:spPr>
          <a:xfrm>
            <a:off x="4804025" y="1443038"/>
            <a:ext cx="4032000" cy="4748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6" name="cdtTextplatzhalter 13 Id6"/>
          <p:cNvSpPr>
            <a:spLocks noGrp="1"/>
          </p:cNvSpPr>
          <p:nvPr>
            <p:ph type="body" sz="quarter" idx="14" hasCustomPrompt="1"/>
            <p:custDataLst>
              <p:tags r:id="rId5"/>
            </p:custDataLst>
          </p:nvPr>
        </p:nvSpPr>
        <p:spPr>
          <a:xfrm>
            <a:off x="10419751" y="1443038"/>
            <a:ext cx="1295999" cy="4748962"/>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p>
        </p:txBody>
      </p:sp>
    </p:spTree>
    <p:custDataLst>
      <p:custData r:id="rId1"/>
    </p:custDataLst>
    <p:extLst>
      <p:ext uri="{BB962C8B-B14F-4D97-AF65-F5344CB8AC3E}">
        <p14:creationId xmlns:p14="http://schemas.microsoft.com/office/powerpoint/2010/main" val="10665754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ree columns + Navigation" preserve="1">
  <p:cSld name="Three columns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p:spPr>
        <p:txBody>
          <a:bodyPr/>
          <a:lstStyle/>
          <a:p>
            <a:r>
              <a:rPr lang="de-DE" noProof="0"/>
              <a:t>Mastertitelformat bearbeiten</a:t>
            </a:r>
            <a:endParaRPr lang="en-US" noProof="0" dirty="0"/>
          </a:p>
        </p:txBody>
      </p:sp>
      <p:sp>
        <p:nvSpPr>
          <p:cNvPr id="3" name="cdtContent Placeholder 2 Id3"/>
          <p:cNvSpPr>
            <a:spLocks noGrp="1"/>
          </p:cNvSpPr>
          <p:nvPr>
            <p:ph idx="1"/>
            <p:custDataLst>
              <p:tags r:id="rId3"/>
            </p:custDataLst>
          </p:nvPr>
        </p:nvSpPr>
        <p:spPr>
          <a:xfrm>
            <a:off x="627063" y="1443038"/>
            <a:ext cx="2592000" cy="4748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3" name="cdtContent Placeholder 12 Id13"/>
          <p:cNvSpPr>
            <a:spLocks noGrp="1"/>
          </p:cNvSpPr>
          <p:nvPr>
            <p:ph sz="quarter" idx="13"/>
            <p:custDataLst>
              <p:tags r:id="rId4"/>
            </p:custDataLst>
          </p:nvPr>
        </p:nvSpPr>
        <p:spPr>
          <a:xfrm>
            <a:off x="3362400" y="1443038"/>
            <a:ext cx="2736775" cy="4748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2" name="cdtContent Placeholder 11 Id12"/>
          <p:cNvSpPr>
            <a:spLocks noGrp="1"/>
          </p:cNvSpPr>
          <p:nvPr>
            <p:ph sz="quarter" idx="14"/>
            <p:custDataLst>
              <p:tags r:id="rId5"/>
            </p:custDataLst>
          </p:nvPr>
        </p:nvSpPr>
        <p:spPr>
          <a:xfrm>
            <a:off x="6243638" y="1443038"/>
            <a:ext cx="2592387" cy="4748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7" name="cdtTextplatzhalter 13 Id7"/>
          <p:cNvSpPr>
            <a:spLocks noGrp="1"/>
          </p:cNvSpPr>
          <p:nvPr>
            <p:ph type="body" sz="quarter" idx="15" hasCustomPrompt="1"/>
            <p:custDataLst>
              <p:tags r:id="rId6"/>
            </p:custDataLst>
          </p:nvPr>
        </p:nvSpPr>
        <p:spPr>
          <a:xfrm>
            <a:off x="10419751" y="1443038"/>
            <a:ext cx="1295999" cy="4748962"/>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p>
        </p:txBody>
      </p:sp>
    </p:spTree>
    <p:custDataLst>
      <p:custData r:id="rId1"/>
    </p:custDataLst>
    <p:extLst>
      <p:ext uri="{BB962C8B-B14F-4D97-AF65-F5344CB8AC3E}">
        <p14:creationId xmlns:p14="http://schemas.microsoft.com/office/powerpoint/2010/main" val="20335330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rows + Navigation" preserve="1">
  <p:cSld name="Two rows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p:spPr>
        <p:txBody>
          <a:bodyPr/>
          <a:lstStyle/>
          <a:p>
            <a:r>
              <a:rPr lang="de-DE" noProof="0"/>
              <a:t>Mastertitelformat bearbeiten</a:t>
            </a:r>
            <a:endParaRPr lang="en-US" noProof="0" dirty="0"/>
          </a:p>
        </p:txBody>
      </p:sp>
      <p:sp>
        <p:nvSpPr>
          <p:cNvPr id="3" name="cdtContent Placeholder 2 Id3"/>
          <p:cNvSpPr>
            <a:spLocks noGrp="1"/>
          </p:cNvSpPr>
          <p:nvPr>
            <p:ph idx="1"/>
            <p:custDataLst>
              <p:tags r:id="rId3"/>
            </p:custDataLst>
          </p:nvPr>
        </p:nvSpPr>
        <p:spPr>
          <a:xfrm>
            <a:off x="627063" y="1443038"/>
            <a:ext cx="8208962" cy="2300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3" name="cdtContent Placeholder 12 Id13"/>
          <p:cNvSpPr>
            <a:spLocks noGrp="1"/>
          </p:cNvSpPr>
          <p:nvPr>
            <p:ph sz="quarter" idx="13"/>
            <p:custDataLst>
              <p:tags r:id="rId4"/>
            </p:custDataLst>
          </p:nvPr>
        </p:nvSpPr>
        <p:spPr>
          <a:xfrm>
            <a:off x="627063" y="3888000"/>
            <a:ext cx="8208962" cy="2304000"/>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6" name="cdtTextplatzhalter 13 Id6"/>
          <p:cNvSpPr>
            <a:spLocks noGrp="1"/>
          </p:cNvSpPr>
          <p:nvPr>
            <p:ph type="body" sz="quarter" idx="14" hasCustomPrompt="1"/>
            <p:custDataLst>
              <p:tags r:id="rId5"/>
            </p:custDataLst>
          </p:nvPr>
        </p:nvSpPr>
        <p:spPr>
          <a:xfrm>
            <a:off x="10419751" y="1443038"/>
            <a:ext cx="1295999" cy="4748962"/>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p>
        </p:txBody>
      </p:sp>
    </p:spTree>
    <p:custDataLst>
      <p:custData r:id="rId1"/>
    </p:custDataLst>
    <p:extLst>
      <p:ext uri="{BB962C8B-B14F-4D97-AF65-F5344CB8AC3E}">
        <p14:creationId xmlns:p14="http://schemas.microsoft.com/office/powerpoint/2010/main" val="27155328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Four objects + Navigation" preserve="1">
  <p:cSld name="Four objects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p:spPr>
        <p:txBody>
          <a:bodyPr/>
          <a:lstStyle/>
          <a:p>
            <a:r>
              <a:rPr lang="de-DE" noProof="0"/>
              <a:t>Mastertitelformat bearbeiten</a:t>
            </a:r>
            <a:endParaRPr lang="en-US" noProof="0" dirty="0"/>
          </a:p>
        </p:txBody>
      </p:sp>
      <p:sp>
        <p:nvSpPr>
          <p:cNvPr id="3" name="cdtContent Placeholder 2 Id3"/>
          <p:cNvSpPr>
            <a:spLocks noGrp="1"/>
          </p:cNvSpPr>
          <p:nvPr>
            <p:ph idx="1"/>
            <p:custDataLst>
              <p:tags r:id="rId3"/>
            </p:custDataLst>
          </p:nvPr>
        </p:nvSpPr>
        <p:spPr>
          <a:xfrm>
            <a:off x="627063" y="1443038"/>
            <a:ext cx="4032000" cy="2300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3" name="cdtContent Placeholder 12 Id13"/>
          <p:cNvSpPr>
            <a:spLocks noGrp="1"/>
          </p:cNvSpPr>
          <p:nvPr>
            <p:ph sz="quarter" idx="13"/>
            <p:custDataLst>
              <p:tags r:id="rId4"/>
            </p:custDataLst>
          </p:nvPr>
        </p:nvSpPr>
        <p:spPr>
          <a:xfrm>
            <a:off x="4804024" y="1443038"/>
            <a:ext cx="4032000" cy="2300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2" name="cdtContent Placeholder 11 Id12"/>
          <p:cNvSpPr>
            <a:spLocks noGrp="1"/>
          </p:cNvSpPr>
          <p:nvPr>
            <p:ph sz="quarter" idx="14"/>
            <p:custDataLst>
              <p:tags r:id="rId5"/>
            </p:custDataLst>
          </p:nvPr>
        </p:nvSpPr>
        <p:spPr>
          <a:xfrm>
            <a:off x="627063" y="3888000"/>
            <a:ext cx="4032000" cy="2304000"/>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5" name="cdtContent Placeholder 14 Id15"/>
          <p:cNvSpPr>
            <a:spLocks noGrp="1"/>
          </p:cNvSpPr>
          <p:nvPr>
            <p:ph sz="quarter" idx="15"/>
            <p:custDataLst>
              <p:tags r:id="rId6"/>
            </p:custDataLst>
          </p:nvPr>
        </p:nvSpPr>
        <p:spPr>
          <a:xfrm>
            <a:off x="4804025" y="3888000"/>
            <a:ext cx="4032000" cy="2304000"/>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0" name="cdtTextplatzhalter 13 Id10"/>
          <p:cNvSpPr>
            <a:spLocks noGrp="1"/>
          </p:cNvSpPr>
          <p:nvPr>
            <p:ph type="body" sz="quarter" idx="16" hasCustomPrompt="1"/>
            <p:custDataLst>
              <p:tags r:id="rId7"/>
            </p:custDataLst>
          </p:nvPr>
        </p:nvSpPr>
        <p:spPr>
          <a:xfrm>
            <a:off x="10419751" y="1443038"/>
            <a:ext cx="1295999" cy="4748962"/>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p>
        </p:txBody>
      </p:sp>
    </p:spTree>
    <p:custDataLst>
      <p:custData r:id="rId1"/>
    </p:custDataLst>
    <p:extLst>
      <p:ext uri="{BB962C8B-B14F-4D97-AF65-F5344CB8AC3E}">
        <p14:creationId xmlns:p14="http://schemas.microsoft.com/office/powerpoint/2010/main" val="3409130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Image + Conta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Mastertitelformat bearbeiten</a:t>
            </a:r>
            <a:endParaRPr lang="en-US" noProof="0" dirty="0"/>
          </a:p>
        </p:txBody>
      </p:sp>
      <p:sp>
        <p:nvSpPr>
          <p:cNvPr id="4" name="cdtText Placeholder 12 Id13"/>
          <p:cNvSpPr>
            <a:spLocks noGrp="1"/>
          </p:cNvSpPr>
          <p:nvPr>
            <p:ph type="body" sz="quarter" idx="14" hasCustomPrompt="1"/>
            <p:custDataLst>
              <p:tags r:id="rId1"/>
            </p:custDataLst>
          </p:nvPr>
        </p:nvSpPr>
        <p:spPr bwMode="auto">
          <a:xfrm>
            <a:off x="4658996" y="1440000"/>
            <a:ext cx="7539354" cy="4752000"/>
          </a:xfrm>
          <a:solidFill>
            <a:srgbClr val="D7D7CD"/>
          </a:solidFill>
        </p:spPr>
        <p:txBody>
          <a:bodyPr lIns="288000" tIns="252000" rIns="576000" bIns="252000"/>
          <a:lstStyle>
            <a:lvl1pPr marL="0" indent="0">
              <a:lnSpc>
                <a:spcPct val="100000"/>
              </a:lnSpc>
              <a:spcBef>
                <a:spcPts val="500"/>
              </a:spcBef>
              <a:spcAft>
                <a:spcPts val="500"/>
              </a:spcAft>
              <a:buClr>
                <a:schemeClr val="bg2"/>
              </a:buClr>
              <a:buFont typeface="Arial" pitchFamily="34" charset="0"/>
              <a:buNone/>
              <a:tabLst>
                <a:tab pos="5359400" algn="r"/>
              </a:tabLst>
              <a:defRPr>
                <a:solidFill>
                  <a:srgbClr val="000000"/>
                </a:solidFill>
              </a:defRPr>
            </a:lvl1pPr>
            <a:lvl2pPr marL="180000" indent="-180000">
              <a:lnSpc>
                <a:spcPct val="100000"/>
              </a:lnSpc>
              <a:spcBef>
                <a:spcPts val="500"/>
              </a:spcBef>
              <a:spcAft>
                <a:spcPts val="500"/>
              </a:spcAft>
              <a:buFont typeface="Arial" pitchFamily="34" charset="0"/>
              <a:buChar char="•"/>
              <a:tabLst>
                <a:tab pos="5359400" algn="r"/>
              </a:tabLst>
              <a:defRPr b="0">
                <a:solidFill>
                  <a:srgbClr val="000000"/>
                </a:solidFill>
              </a:defRPr>
            </a:lvl2pPr>
            <a:lvl3pPr marL="180000" indent="-180000">
              <a:lnSpc>
                <a:spcPct val="100000"/>
              </a:lnSpc>
              <a:spcBef>
                <a:spcPts val="500"/>
              </a:spcBef>
              <a:spcAft>
                <a:spcPts val="500"/>
              </a:spcAft>
              <a:buFont typeface="Arial" pitchFamily="34" charset="0"/>
              <a:buChar char="•"/>
              <a:tabLst>
                <a:tab pos="5359400" algn="r"/>
              </a:tabLst>
              <a:defRPr b="1">
                <a:solidFill>
                  <a:srgbClr val="000000"/>
                </a:solidFill>
              </a:defRPr>
            </a:lvl3pPr>
            <a:lvl4pPr marL="360000" indent="-180000">
              <a:lnSpc>
                <a:spcPct val="100000"/>
              </a:lnSpc>
              <a:spcBef>
                <a:spcPts val="500"/>
              </a:spcBef>
              <a:spcAft>
                <a:spcPts val="500"/>
              </a:spcAft>
              <a:buFont typeface="Arial" pitchFamily="34" charset="0"/>
              <a:buChar char="•"/>
              <a:tabLst>
                <a:tab pos="5359400" algn="r"/>
              </a:tabLst>
              <a:defRPr b="0">
                <a:solidFill>
                  <a:srgbClr val="000000"/>
                </a:solidFill>
              </a:defRPr>
            </a:lvl4pPr>
            <a:lvl5pPr marL="360000" indent="-180000">
              <a:lnSpc>
                <a:spcPct val="100000"/>
              </a:lnSpc>
              <a:spcBef>
                <a:spcPts val="500"/>
              </a:spcBef>
              <a:spcAft>
                <a:spcPts val="500"/>
              </a:spcAft>
              <a:buFont typeface="Arial" pitchFamily="34" charset="0"/>
              <a:buChar char="•"/>
              <a:tabLst>
                <a:tab pos="5359400" algn="r"/>
              </a:tabLst>
              <a:defRPr b="1" baseline="0">
                <a:solidFill>
                  <a:srgbClr val="000000"/>
                </a:solidFill>
              </a:defRPr>
            </a:lvl5pPr>
            <a:lvl6pPr marL="360363" indent="-180975">
              <a:lnSpc>
                <a:spcPct val="100000"/>
              </a:lnSpc>
              <a:spcBef>
                <a:spcPts val="500"/>
              </a:spcBef>
              <a:spcAft>
                <a:spcPts val="500"/>
              </a:spcAft>
              <a:buFont typeface="Arial" pitchFamily="34" charset="0"/>
              <a:buChar char="•"/>
              <a:tabLst>
                <a:tab pos="5359400" algn="r"/>
              </a:tabLst>
              <a:defRPr b="1"/>
            </a:lvl6pPr>
          </a:lstStyle>
          <a:p>
            <a:pPr lvl="0"/>
            <a:r>
              <a:rPr lang="en-US" noProof="0" dirty="0"/>
              <a:t>Click to edit the toc / contact</a:t>
            </a:r>
          </a:p>
          <a:p>
            <a:pPr lvl="1"/>
            <a:r>
              <a:rPr lang="en-US" noProof="0" dirty="0"/>
              <a:t>chapter</a:t>
            </a:r>
          </a:p>
          <a:p>
            <a:pPr lvl="2"/>
            <a:r>
              <a:rPr lang="en-US" noProof="0" dirty="0"/>
              <a:t>active chapter</a:t>
            </a:r>
          </a:p>
          <a:p>
            <a:pPr lvl="3"/>
            <a:r>
              <a:rPr lang="en-US" noProof="0" dirty="0"/>
              <a:t>subchapter</a:t>
            </a:r>
          </a:p>
          <a:p>
            <a:pPr lvl="4"/>
            <a:r>
              <a:rPr lang="en-US" noProof="0" dirty="0"/>
              <a:t>active subchapter</a:t>
            </a:r>
          </a:p>
        </p:txBody>
      </p:sp>
      <p:sp>
        <p:nvSpPr>
          <p:cNvPr id="8" name="Bildplatzhalter 7"/>
          <p:cNvSpPr>
            <a:spLocks noGrp="1"/>
          </p:cNvSpPr>
          <p:nvPr>
            <p:ph type="pic" sz="quarter" idx="15"/>
          </p:nvPr>
        </p:nvSpPr>
        <p:spPr>
          <a:xfrm>
            <a:off x="0" y="1440000"/>
            <a:ext cx="4514400" cy="4752000"/>
          </a:xfrm>
        </p:spPr>
        <p:txBody>
          <a:bodyPr tIns="1800000"/>
          <a:lstStyle>
            <a:lvl1pPr algn="ctr">
              <a:defRPr/>
            </a:lvl1pPr>
          </a:lstStyle>
          <a:p>
            <a:r>
              <a:rPr lang="de-DE" noProof="0"/>
              <a:t>Bild durch Klicken auf Symbol hinzufügen</a:t>
            </a:r>
            <a:endParaRPr lang="en-US" noProof="0" dirty="0"/>
          </a:p>
        </p:txBody>
      </p:sp>
    </p:spTree>
    <p:extLst>
      <p:ext uri="{BB962C8B-B14F-4D97-AF65-F5344CB8AC3E}">
        <p14:creationId xmlns:p14="http://schemas.microsoft.com/office/powerpoint/2010/main" val="1528749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Chapter title picture">
    <p:spTree>
      <p:nvGrpSpPr>
        <p:cNvPr id="1" name=""/>
        <p:cNvGrpSpPr/>
        <p:nvPr/>
      </p:nvGrpSpPr>
      <p:grpSpPr>
        <a:xfrm>
          <a:off x="0" y="0"/>
          <a:ext cx="0" cy="0"/>
          <a:chOff x="0" y="0"/>
          <a:chExt cx="0" cy="0"/>
        </a:xfrm>
      </p:grpSpPr>
      <p:pic>
        <p:nvPicPr>
          <p:cNvPr id="58" name="Grafik 57"/>
          <p:cNvPicPr>
            <a:picLocks noChangeAspect="1"/>
          </p:cNvPicPr>
          <p:nvPr/>
        </p:nvPicPr>
        <p:blipFill rotWithShape="1">
          <a:blip r:embed="rId4">
            <a:extLst>
              <a:ext uri="{28A0092B-C50C-407E-A947-70E740481C1C}">
                <a14:useLocalDpi xmlns:a14="http://schemas.microsoft.com/office/drawing/2010/main" val="0"/>
              </a:ext>
            </a:extLst>
          </a:blip>
          <a:srcRect l="2160" t="1851" r="599" b="3287"/>
          <a:stretch/>
        </p:blipFill>
        <p:spPr>
          <a:xfrm>
            <a:off x="0" y="0"/>
            <a:ext cx="12198350" cy="6858000"/>
          </a:xfrm>
          <a:prstGeom prst="rect">
            <a:avLst/>
          </a:prstGeom>
        </p:spPr>
      </p:pic>
      <p:sp>
        <p:nvSpPr>
          <p:cNvPr id="4" name="cdtRectangle 115 Id57350"/>
          <p:cNvSpPr>
            <a:spLocks noGrp="1" noChangeArrowheads="1"/>
          </p:cNvSpPr>
          <p:nvPr>
            <p:ph type="ctrTitle"/>
            <p:custDataLst>
              <p:tags r:id="rId1"/>
            </p:custDataLst>
          </p:nvPr>
        </p:nvSpPr>
        <p:spPr bwMode="ltGray">
          <a:xfrm>
            <a:off x="627063" y="3891286"/>
            <a:ext cx="6480000" cy="2340314"/>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de-DE" noProof="0"/>
              <a:t>Mastertitelformat bearbeiten</a:t>
            </a:r>
            <a:endParaRPr lang="en-US" noProof="0" dirty="0"/>
          </a:p>
        </p:txBody>
      </p:sp>
      <p:sp>
        <p:nvSpPr>
          <p:cNvPr id="5" name="cdtText Box 101 Id11"/>
          <p:cNvSpPr txBox="1">
            <a:spLocks noChangeArrowheads="1"/>
          </p:cNvSpPr>
          <p:nvPr>
            <p:custDataLst>
              <p:tags r:id="rId2"/>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en-US" sz="1100" b="1" noProof="0" dirty="0">
              <a:solidFill>
                <a:srgbClr val="990000"/>
              </a:solidFill>
            </a:endParaRPr>
          </a:p>
        </p:txBody>
      </p:sp>
      <p:grpSp>
        <p:nvGrpSpPr>
          <p:cNvPr id="82" name="Gruppieren 81"/>
          <p:cNvGrpSpPr/>
          <p:nvPr/>
        </p:nvGrpSpPr>
        <p:grpSpPr>
          <a:xfrm>
            <a:off x="-216000" y="-216000"/>
            <a:ext cx="12628800" cy="7290000"/>
            <a:chOff x="-216000" y="-216000"/>
            <a:chExt cx="12628800" cy="7290000"/>
          </a:xfrm>
        </p:grpSpPr>
        <p:cxnSp>
          <p:nvCxnSpPr>
            <p:cNvPr id="83" name="Gerade Verbindung 82"/>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3" name="Gerade Verbindung 102"/>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4" name="Gerade Verbindung 103"/>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8" name="Group 33"/>
          <p:cNvGrpSpPr>
            <a:grpSpLocks noChangeAspect="1"/>
          </p:cNvGrpSpPr>
          <p:nvPr/>
        </p:nvGrpSpPr>
        <p:grpSpPr bwMode="gray">
          <a:xfrm>
            <a:off x="9555163" y="323850"/>
            <a:ext cx="2159000" cy="914400"/>
            <a:chOff x="6019" y="204"/>
            <a:chExt cx="1360" cy="576"/>
          </a:xfrm>
        </p:grpSpPr>
        <p:sp>
          <p:nvSpPr>
            <p:cNvPr id="29"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0"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2"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4"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7"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8"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9"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0"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1"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2"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3"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4"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5"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6"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294905297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hapter title color fill">
    <p:bg>
      <p:bgPr>
        <a:solidFill>
          <a:schemeClr val="accent2"/>
        </a:solidFill>
        <a:effectLst/>
      </p:bgPr>
    </p:bg>
    <p:spTree>
      <p:nvGrpSpPr>
        <p:cNvPr id="1" name=""/>
        <p:cNvGrpSpPr/>
        <p:nvPr/>
      </p:nvGrpSpPr>
      <p:grpSpPr>
        <a:xfrm>
          <a:off x="0" y="0"/>
          <a:ext cx="0" cy="0"/>
          <a:chOff x="0" y="0"/>
          <a:chExt cx="0" cy="0"/>
        </a:xfrm>
      </p:grpSpPr>
      <p:sp>
        <p:nvSpPr>
          <p:cNvPr id="3" name="cdtRectangle 115 Id57350"/>
          <p:cNvSpPr>
            <a:spLocks noGrp="1" noChangeArrowheads="1"/>
          </p:cNvSpPr>
          <p:nvPr>
            <p:ph type="ctrTitle"/>
            <p:custDataLst>
              <p:tags r:id="rId1"/>
            </p:custDataLst>
          </p:nvPr>
        </p:nvSpPr>
        <p:spPr bwMode="ltGray">
          <a:xfrm>
            <a:off x="627063" y="3891600"/>
            <a:ext cx="6480000" cy="2340314"/>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de-DE" noProof="0"/>
              <a:t>Mastertitelformat bearbeiten</a:t>
            </a:r>
            <a:endParaRPr lang="en-US" noProof="0" dirty="0"/>
          </a:p>
        </p:txBody>
      </p:sp>
      <p:sp>
        <p:nvSpPr>
          <p:cNvPr id="4" name="cdtText Box 101 Id11"/>
          <p:cNvSpPr txBox="1">
            <a:spLocks noChangeArrowheads="1"/>
          </p:cNvSpPr>
          <p:nvPr>
            <p:custDataLst>
              <p:tags r:id="rId2"/>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en-US" sz="1100" b="1" noProof="0" dirty="0">
              <a:solidFill>
                <a:srgbClr val="990000"/>
              </a:solidFill>
            </a:endParaRPr>
          </a:p>
        </p:txBody>
      </p:sp>
      <p:grpSp>
        <p:nvGrpSpPr>
          <p:cNvPr id="80" name="Gruppieren 79"/>
          <p:cNvGrpSpPr/>
          <p:nvPr/>
        </p:nvGrpSpPr>
        <p:grpSpPr>
          <a:xfrm>
            <a:off x="-216000" y="-216000"/>
            <a:ext cx="12628800" cy="7290000"/>
            <a:chOff x="-216000" y="-216000"/>
            <a:chExt cx="12628800" cy="7290000"/>
          </a:xfrm>
        </p:grpSpPr>
        <p:cxnSp>
          <p:nvCxnSpPr>
            <p:cNvPr id="81" name="Gerade Verbindung 80"/>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2" name="Gerade Verbindung 81"/>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3" name="Gerade Verbindung 82"/>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7" name="Group 33"/>
          <p:cNvGrpSpPr>
            <a:grpSpLocks noChangeAspect="1"/>
          </p:cNvGrpSpPr>
          <p:nvPr/>
        </p:nvGrpSpPr>
        <p:grpSpPr bwMode="gray">
          <a:xfrm>
            <a:off x="9555163" y="323850"/>
            <a:ext cx="2159000" cy="914400"/>
            <a:chOff x="6019" y="204"/>
            <a:chExt cx="1360" cy="576"/>
          </a:xfrm>
        </p:grpSpPr>
        <p:sp>
          <p:nvSpPr>
            <p:cNvPr id="28"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9"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0"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1"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2"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4"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7"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8"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9"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0"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1"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2"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3"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4"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417725004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Chapter title Dynamic Petrol">
    <p:bg>
      <p:bgPr>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effectLst/>
      </p:bgPr>
    </p:bg>
    <p:spTree>
      <p:nvGrpSpPr>
        <p:cNvPr id="1" name=""/>
        <p:cNvGrpSpPr/>
        <p:nvPr/>
      </p:nvGrpSpPr>
      <p:grpSpPr>
        <a:xfrm>
          <a:off x="0" y="0"/>
          <a:ext cx="0" cy="0"/>
          <a:chOff x="0" y="0"/>
          <a:chExt cx="0" cy="0"/>
        </a:xfrm>
      </p:grpSpPr>
      <p:sp>
        <p:nvSpPr>
          <p:cNvPr id="4" name="cdtText Box 101 Id11"/>
          <p:cNvSpPr txBox="1">
            <a:spLocks noChangeArrowheads="1"/>
          </p:cNvSpPr>
          <p:nvPr>
            <p:custDataLst>
              <p:tags r:id="rId1"/>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en-US" sz="1100" b="1" noProof="0" dirty="0">
              <a:solidFill>
                <a:srgbClr val="990000"/>
              </a:solidFill>
            </a:endParaRPr>
          </a:p>
        </p:txBody>
      </p:sp>
      <p:sp>
        <p:nvSpPr>
          <p:cNvPr id="30" name="cdtRectangle 115 Id57350"/>
          <p:cNvSpPr>
            <a:spLocks noGrp="1" noChangeArrowheads="1"/>
          </p:cNvSpPr>
          <p:nvPr>
            <p:ph type="ctrTitle"/>
            <p:custDataLst>
              <p:tags r:id="rId2"/>
            </p:custDataLst>
          </p:nvPr>
        </p:nvSpPr>
        <p:spPr bwMode="auto">
          <a:xfrm>
            <a:off x="627063" y="3891600"/>
            <a:ext cx="6480000" cy="2340314"/>
          </a:xfrm>
          <a:no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de-DE" noProof="0"/>
              <a:t>Mastertitelformat bearbeiten</a:t>
            </a:r>
            <a:endParaRPr lang="en-US" noProof="0" dirty="0"/>
          </a:p>
        </p:txBody>
      </p:sp>
      <p:grpSp>
        <p:nvGrpSpPr>
          <p:cNvPr id="81" name="Gruppieren 80"/>
          <p:cNvGrpSpPr/>
          <p:nvPr/>
        </p:nvGrpSpPr>
        <p:grpSpPr>
          <a:xfrm>
            <a:off x="-216000" y="-216000"/>
            <a:ext cx="12628800" cy="7290000"/>
            <a:chOff x="-216000" y="-216000"/>
            <a:chExt cx="12628800" cy="7290000"/>
          </a:xfrm>
        </p:grpSpPr>
        <p:cxnSp>
          <p:nvCxnSpPr>
            <p:cNvPr id="82" name="Gerade Verbindung 81"/>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3" name="Gerade Verbindung 82"/>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3" name="Gerade Verbindung 102"/>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7" name="Group 33"/>
          <p:cNvGrpSpPr>
            <a:grpSpLocks noChangeAspect="1"/>
          </p:cNvGrpSpPr>
          <p:nvPr/>
        </p:nvGrpSpPr>
        <p:grpSpPr bwMode="gray">
          <a:xfrm>
            <a:off x="9555163" y="323850"/>
            <a:ext cx="2159000" cy="914400"/>
            <a:chOff x="6019" y="204"/>
            <a:chExt cx="1360" cy="576"/>
          </a:xfrm>
        </p:grpSpPr>
        <p:sp>
          <p:nvSpPr>
            <p:cNvPr id="28"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9"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1"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2"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4"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7"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8"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9"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0"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1"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2"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3"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4"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5"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213381379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Chapter title Blue light">
    <p:bg>
      <p:bgPr>
        <a:solidFill>
          <a:srgbClr val="50BED7"/>
        </a:solidFill>
        <a:effectLst/>
      </p:bgPr>
    </p:bg>
    <p:spTree>
      <p:nvGrpSpPr>
        <p:cNvPr id="1" name=""/>
        <p:cNvGrpSpPr/>
        <p:nvPr/>
      </p:nvGrpSpPr>
      <p:grpSpPr>
        <a:xfrm>
          <a:off x="0" y="0"/>
          <a:ext cx="0" cy="0"/>
          <a:chOff x="0" y="0"/>
          <a:chExt cx="0" cy="0"/>
        </a:xfrm>
      </p:grpSpPr>
      <p:sp>
        <p:nvSpPr>
          <p:cNvPr id="4" name="cdtText Box 101 Id11"/>
          <p:cNvSpPr txBox="1">
            <a:spLocks noChangeArrowheads="1"/>
          </p:cNvSpPr>
          <p:nvPr>
            <p:custDataLst>
              <p:tags r:id="rId1"/>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en-US" sz="1100" b="1" noProof="0" dirty="0">
              <a:solidFill>
                <a:srgbClr val="990000"/>
              </a:solidFill>
            </a:endParaRPr>
          </a:p>
        </p:txBody>
      </p:sp>
      <p:sp>
        <p:nvSpPr>
          <p:cNvPr id="34" name="cdtRectangle 115 Id57350"/>
          <p:cNvSpPr>
            <a:spLocks noGrp="1" noChangeArrowheads="1"/>
          </p:cNvSpPr>
          <p:nvPr>
            <p:ph type="ctrTitle"/>
            <p:custDataLst>
              <p:tags r:id="rId2"/>
            </p:custDataLst>
          </p:nvPr>
        </p:nvSpPr>
        <p:spPr bwMode="auto">
          <a:xfrm>
            <a:off x="627063" y="3891600"/>
            <a:ext cx="6480000" cy="2340314"/>
          </a:xfrm>
          <a:no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de-DE" noProof="0"/>
              <a:t>Mastertitelformat bearbeiten</a:t>
            </a:r>
            <a:endParaRPr lang="en-US" noProof="0" dirty="0"/>
          </a:p>
        </p:txBody>
      </p:sp>
      <p:grpSp>
        <p:nvGrpSpPr>
          <p:cNvPr id="81" name="Gruppieren 80"/>
          <p:cNvGrpSpPr/>
          <p:nvPr/>
        </p:nvGrpSpPr>
        <p:grpSpPr>
          <a:xfrm>
            <a:off x="-216000" y="-216000"/>
            <a:ext cx="12628800" cy="7290000"/>
            <a:chOff x="-216000" y="-216000"/>
            <a:chExt cx="12628800" cy="7290000"/>
          </a:xfrm>
        </p:grpSpPr>
        <p:cxnSp>
          <p:nvCxnSpPr>
            <p:cNvPr id="82" name="Gerade Verbindung 81"/>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3" name="Gerade Verbindung 82"/>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3" name="Gerade Verbindung 102"/>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7" name="Group 33"/>
          <p:cNvGrpSpPr>
            <a:grpSpLocks noChangeAspect="1"/>
          </p:cNvGrpSpPr>
          <p:nvPr/>
        </p:nvGrpSpPr>
        <p:grpSpPr bwMode="gray">
          <a:xfrm>
            <a:off x="9555163" y="323850"/>
            <a:ext cx="2159000" cy="914400"/>
            <a:chOff x="6019" y="204"/>
            <a:chExt cx="1360" cy="576"/>
          </a:xfrm>
        </p:grpSpPr>
        <p:sp>
          <p:nvSpPr>
            <p:cNvPr id="28"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9"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0"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1"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2"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7"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8"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9"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0"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1"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2"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3"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4"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5"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73410623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Image + Index">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noProof="0"/>
              <a:t>Mastertitelformat bearbeiten</a:t>
            </a:r>
            <a:endParaRPr lang="en-US" noProof="0" dirty="0"/>
          </a:p>
        </p:txBody>
      </p:sp>
      <p:sp>
        <p:nvSpPr>
          <p:cNvPr id="4" name="cdtText Placeholder 12 Id13"/>
          <p:cNvSpPr>
            <a:spLocks noGrp="1"/>
          </p:cNvSpPr>
          <p:nvPr>
            <p:ph type="body" sz="quarter" idx="14" hasCustomPrompt="1"/>
            <p:custDataLst>
              <p:tags r:id="rId1"/>
            </p:custDataLst>
          </p:nvPr>
        </p:nvSpPr>
        <p:spPr bwMode="auto">
          <a:xfrm>
            <a:off x="4658996" y="1439999"/>
            <a:ext cx="7539354" cy="4752000"/>
          </a:xfrm>
          <a:solidFill>
            <a:srgbClr val="D7D7CD"/>
          </a:solidFill>
        </p:spPr>
        <p:txBody>
          <a:bodyPr lIns="288000" tIns="252000" rIns="576000" bIns="252000"/>
          <a:lstStyle>
            <a:lvl1pPr marL="0" indent="0">
              <a:lnSpc>
                <a:spcPct val="100000"/>
              </a:lnSpc>
              <a:spcBef>
                <a:spcPts val="500"/>
              </a:spcBef>
              <a:spcAft>
                <a:spcPts val="500"/>
              </a:spcAft>
              <a:buClr>
                <a:schemeClr val="bg2"/>
              </a:buClr>
              <a:buFont typeface="Arial" pitchFamily="34" charset="0"/>
              <a:buNone/>
              <a:tabLst>
                <a:tab pos="5359400" algn="r"/>
              </a:tabLst>
              <a:defRPr>
                <a:solidFill>
                  <a:srgbClr val="000000"/>
                </a:solidFill>
              </a:defRPr>
            </a:lvl1pPr>
            <a:lvl2pPr marL="180000" indent="-180000">
              <a:lnSpc>
                <a:spcPct val="100000"/>
              </a:lnSpc>
              <a:spcBef>
                <a:spcPts val="500"/>
              </a:spcBef>
              <a:spcAft>
                <a:spcPts val="500"/>
              </a:spcAft>
              <a:buFont typeface="Arial" pitchFamily="34" charset="0"/>
              <a:buChar char="•"/>
              <a:tabLst>
                <a:tab pos="5359400" algn="r"/>
              </a:tabLst>
              <a:defRPr b="0">
                <a:solidFill>
                  <a:srgbClr val="000000"/>
                </a:solidFill>
              </a:defRPr>
            </a:lvl2pPr>
            <a:lvl3pPr marL="180000" indent="-180000">
              <a:lnSpc>
                <a:spcPct val="100000"/>
              </a:lnSpc>
              <a:spcBef>
                <a:spcPts val="500"/>
              </a:spcBef>
              <a:spcAft>
                <a:spcPts val="500"/>
              </a:spcAft>
              <a:buFont typeface="Arial" pitchFamily="34" charset="0"/>
              <a:buChar char="•"/>
              <a:tabLst>
                <a:tab pos="5359400" algn="r"/>
              </a:tabLst>
              <a:defRPr b="1">
                <a:solidFill>
                  <a:srgbClr val="000000"/>
                </a:solidFill>
              </a:defRPr>
            </a:lvl3pPr>
            <a:lvl4pPr marL="360000" indent="-180000">
              <a:lnSpc>
                <a:spcPct val="100000"/>
              </a:lnSpc>
              <a:spcBef>
                <a:spcPts val="500"/>
              </a:spcBef>
              <a:spcAft>
                <a:spcPts val="500"/>
              </a:spcAft>
              <a:buFont typeface="Arial" pitchFamily="34" charset="0"/>
              <a:buChar char="•"/>
              <a:tabLst>
                <a:tab pos="5359400" algn="r"/>
              </a:tabLst>
              <a:defRPr b="0">
                <a:solidFill>
                  <a:srgbClr val="000000"/>
                </a:solidFill>
              </a:defRPr>
            </a:lvl4pPr>
            <a:lvl5pPr marL="360000" indent="-180000">
              <a:lnSpc>
                <a:spcPct val="100000"/>
              </a:lnSpc>
              <a:spcBef>
                <a:spcPts val="500"/>
              </a:spcBef>
              <a:spcAft>
                <a:spcPts val="500"/>
              </a:spcAft>
              <a:buFont typeface="Arial" pitchFamily="34" charset="0"/>
              <a:buChar char="•"/>
              <a:tabLst>
                <a:tab pos="5359400" algn="r"/>
              </a:tabLst>
              <a:defRPr b="1" baseline="0">
                <a:solidFill>
                  <a:srgbClr val="000000"/>
                </a:solidFill>
              </a:defRPr>
            </a:lvl5pPr>
            <a:lvl6pPr marL="360363" indent="-180975">
              <a:lnSpc>
                <a:spcPct val="100000"/>
              </a:lnSpc>
              <a:spcBef>
                <a:spcPts val="500"/>
              </a:spcBef>
              <a:spcAft>
                <a:spcPts val="500"/>
              </a:spcAft>
              <a:buFont typeface="Arial" pitchFamily="34" charset="0"/>
              <a:buChar char="•"/>
              <a:tabLst>
                <a:tab pos="5359400" algn="r"/>
              </a:tabLst>
              <a:defRPr b="1"/>
            </a:lvl6pPr>
          </a:lstStyle>
          <a:p>
            <a:pPr lvl="0"/>
            <a:r>
              <a:rPr lang="en-US" noProof="0" dirty="0"/>
              <a:t>Click to edit the toc / contact</a:t>
            </a:r>
          </a:p>
          <a:p>
            <a:pPr lvl="1"/>
            <a:r>
              <a:rPr lang="en-US" noProof="0" dirty="0"/>
              <a:t>chapter</a:t>
            </a:r>
          </a:p>
          <a:p>
            <a:pPr lvl="2"/>
            <a:r>
              <a:rPr lang="en-US" noProof="0" dirty="0"/>
              <a:t>active chapter</a:t>
            </a:r>
          </a:p>
          <a:p>
            <a:pPr lvl="3"/>
            <a:r>
              <a:rPr lang="en-US" noProof="0" dirty="0"/>
              <a:t>subchapter</a:t>
            </a:r>
          </a:p>
          <a:p>
            <a:pPr lvl="4"/>
            <a:r>
              <a:rPr lang="en-US" noProof="0" dirty="0"/>
              <a:t>active subchapter</a:t>
            </a:r>
          </a:p>
        </p:txBody>
      </p:sp>
      <p:sp>
        <p:nvSpPr>
          <p:cNvPr id="8" name="Bildplatzhalter 7"/>
          <p:cNvSpPr>
            <a:spLocks noGrp="1"/>
          </p:cNvSpPr>
          <p:nvPr>
            <p:ph type="pic" sz="quarter" idx="15"/>
          </p:nvPr>
        </p:nvSpPr>
        <p:spPr>
          <a:xfrm>
            <a:off x="0" y="1439999"/>
            <a:ext cx="4514400" cy="4752000"/>
          </a:xfrm>
        </p:spPr>
        <p:txBody>
          <a:bodyPr tIns="1800000"/>
          <a:lstStyle>
            <a:lvl1pPr algn="ctr">
              <a:defRPr/>
            </a:lvl1pPr>
          </a:lstStyle>
          <a:p>
            <a:r>
              <a:rPr lang="de-DE" noProof="0"/>
              <a:t>Bild durch Klicken auf Symbol hinzufügen</a:t>
            </a:r>
            <a:endParaRPr lang="en-US" noProof="0" dirty="0"/>
          </a:p>
        </p:txBody>
      </p:sp>
    </p:spTree>
    <p:extLst>
      <p:ext uri="{BB962C8B-B14F-4D97-AF65-F5344CB8AC3E}">
        <p14:creationId xmlns:p14="http://schemas.microsoft.com/office/powerpoint/2010/main" val="1088909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 Index" preserve="1">
  <p:cSld name="Text + Index">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p:spPr>
        <p:txBody>
          <a:bodyPr/>
          <a:lstStyle>
            <a:lvl1pPr>
              <a:defRPr/>
            </a:lvl1pPr>
          </a:lstStyle>
          <a:p>
            <a:r>
              <a:rPr lang="de-DE" noProof="0"/>
              <a:t>Mastertitelformat bearbeiten</a:t>
            </a:r>
            <a:endParaRPr lang="en-US" noProof="0" dirty="0"/>
          </a:p>
        </p:txBody>
      </p:sp>
      <p:sp>
        <p:nvSpPr>
          <p:cNvPr id="13" name="cdtText Placeholder 12 Id13"/>
          <p:cNvSpPr>
            <a:spLocks noGrp="1"/>
          </p:cNvSpPr>
          <p:nvPr>
            <p:ph type="body" sz="quarter" idx="13"/>
            <p:custDataLst>
              <p:tags r:id="rId3"/>
            </p:custDataLst>
          </p:nvPr>
        </p:nvSpPr>
        <p:spPr>
          <a:xfrm>
            <a:off x="627063" y="1443038"/>
            <a:ext cx="3887914" cy="4748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5" name="cdtTextplatzhalter 12 Id5"/>
          <p:cNvSpPr>
            <a:spLocks noGrp="1"/>
          </p:cNvSpPr>
          <p:nvPr>
            <p:ph type="body" sz="quarter" idx="14" hasCustomPrompt="1"/>
            <p:custDataLst>
              <p:tags r:id="rId4"/>
            </p:custDataLst>
          </p:nvPr>
        </p:nvSpPr>
        <p:spPr bwMode="auto">
          <a:xfrm>
            <a:off x="4658995" y="1440000"/>
            <a:ext cx="7539355" cy="4752000"/>
          </a:xfrm>
          <a:solidFill>
            <a:srgbClr val="D7D7CD"/>
          </a:solidFill>
        </p:spPr>
        <p:txBody>
          <a:bodyPr lIns="288000" tIns="252000" rIns="576000" bIns="252000"/>
          <a:lstStyle>
            <a:lvl1pPr marL="0" indent="0">
              <a:lnSpc>
                <a:spcPct val="100000"/>
              </a:lnSpc>
              <a:spcBef>
                <a:spcPts val="500"/>
              </a:spcBef>
              <a:spcAft>
                <a:spcPts val="500"/>
              </a:spcAft>
              <a:buClr>
                <a:schemeClr val="bg2"/>
              </a:buClr>
              <a:buFont typeface="Arial" pitchFamily="34" charset="0"/>
              <a:buNone/>
              <a:tabLst>
                <a:tab pos="5359400" algn="r"/>
              </a:tabLst>
              <a:defRPr>
                <a:solidFill>
                  <a:srgbClr val="000000"/>
                </a:solidFill>
              </a:defRPr>
            </a:lvl1pPr>
            <a:lvl2pPr marL="180000" indent="-180000">
              <a:lnSpc>
                <a:spcPct val="100000"/>
              </a:lnSpc>
              <a:spcBef>
                <a:spcPts val="500"/>
              </a:spcBef>
              <a:spcAft>
                <a:spcPts val="500"/>
              </a:spcAft>
              <a:buFont typeface="Arial" pitchFamily="34" charset="0"/>
              <a:buChar char="•"/>
              <a:tabLst>
                <a:tab pos="5359400" algn="r"/>
              </a:tabLst>
              <a:defRPr b="0">
                <a:solidFill>
                  <a:srgbClr val="000000"/>
                </a:solidFill>
              </a:defRPr>
            </a:lvl2pPr>
            <a:lvl3pPr marL="180000" indent="-180000">
              <a:lnSpc>
                <a:spcPct val="100000"/>
              </a:lnSpc>
              <a:spcBef>
                <a:spcPts val="500"/>
              </a:spcBef>
              <a:spcAft>
                <a:spcPts val="500"/>
              </a:spcAft>
              <a:buFont typeface="Arial" pitchFamily="34" charset="0"/>
              <a:buChar char="•"/>
              <a:tabLst>
                <a:tab pos="5359400" algn="r"/>
              </a:tabLst>
              <a:defRPr b="1">
                <a:solidFill>
                  <a:srgbClr val="000000"/>
                </a:solidFill>
              </a:defRPr>
            </a:lvl3pPr>
            <a:lvl4pPr marL="360000" indent="-180000">
              <a:lnSpc>
                <a:spcPct val="100000"/>
              </a:lnSpc>
              <a:spcBef>
                <a:spcPts val="500"/>
              </a:spcBef>
              <a:spcAft>
                <a:spcPts val="500"/>
              </a:spcAft>
              <a:buFont typeface="Arial" pitchFamily="34" charset="0"/>
              <a:buChar char="•"/>
              <a:tabLst>
                <a:tab pos="5359400" algn="r"/>
              </a:tabLst>
              <a:defRPr b="0">
                <a:solidFill>
                  <a:srgbClr val="000000"/>
                </a:solidFill>
              </a:defRPr>
            </a:lvl4pPr>
            <a:lvl5pPr marL="360000" indent="-180000">
              <a:lnSpc>
                <a:spcPct val="100000"/>
              </a:lnSpc>
              <a:spcBef>
                <a:spcPts val="500"/>
              </a:spcBef>
              <a:spcAft>
                <a:spcPts val="500"/>
              </a:spcAft>
              <a:buFont typeface="Arial" pitchFamily="34" charset="0"/>
              <a:buChar char="•"/>
              <a:tabLst>
                <a:tab pos="5359400" algn="r"/>
              </a:tabLst>
              <a:defRPr b="1" baseline="0">
                <a:solidFill>
                  <a:srgbClr val="000000"/>
                </a:solidFill>
              </a:defRPr>
            </a:lvl5pPr>
            <a:lvl6pPr marL="360363" indent="-180975">
              <a:lnSpc>
                <a:spcPct val="100000"/>
              </a:lnSpc>
              <a:spcBef>
                <a:spcPts val="500"/>
              </a:spcBef>
              <a:spcAft>
                <a:spcPts val="500"/>
              </a:spcAft>
              <a:buFont typeface="Arial" pitchFamily="34" charset="0"/>
              <a:buChar char="•"/>
              <a:tabLst>
                <a:tab pos="5359400" algn="r"/>
              </a:tabLst>
              <a:defRPr b="1"/>
            </a:lvl6pPr>
          </a:lstStyle>
          <a:p>
            <a:pPr lvl="0"/>
            <a:r>
              <a:rPr lang="en-US" noProof="0" dirty="0"/>
              <a:t>Click to edit the toc / contact</a:t>
            </a:r>
          </a:p>
          <a:p>
            <a:pPr lvl="1"/>
            <a:r>
              <a:rPr lang="en-US" noProof="0" dirty="0"/>
              <a:t>chapter</a:t>
            </a:r>
          </a:p>
          <a:p>
            <a:pPr lvl="2"/>
            <a:r>
              <a:rPr lang="en-US" noProof="0" dirty="0"/>
              <a:t>active chapter</a:t>
            </a:r>
          </a:p>
          <a:p>
            <a:pPr lvl="3"/>
            <a:r>
              <a:rPr lang="en-US" noProof="0" dirty="0"/>
              <a:t>subchapter</a:t>
            </a:r>
          </a:p>
          <a:p>
            <a:pPr lvl="4"/>
            <a:r>
              <a:rPr lang="en-US" noProof="0" dirty="0"/>
              <a:t>active subchapter</a:t>
            </a:r>
          </a:p>
        </p:txBody>
      </p:sp>
    </p:spTree>
    <p:custDataLst>
      <p:custData r:id="rId1"/>
    </p:custDataLst>
    <p:extLst>
      <p:ext uri="{BB962C8B-B14F-4D97-AF65-F5344CB8AC3E}">
        <p14:creationId xmlns:p14="http://schemas.microsoft.com/office/powerpoint/2010/main" val="1265506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ree Content" preserve="1">
  <p:cSld name="Free Content">
    <p:spTree>
      <p:nvGrpSpPr>
        <p:cNvPr id="1" name=""/>
        <p:cNvGrpSpPr/>
        <p:nvPr/>
      </p:nvGrpSpPr>
      <p:grpSpPr>
        <a:xfrm>
          <a:off x="0" y="0"/>
          <a:ext cx="0" cy="0"/>
          <a:chOff x="0" y="0"/>
          <a:chExt cx="0" cy="0"/>
        </a:xfrm>
      </p:grpSpPr>
      <p:sp>
        <p:nvSpPr>
          <p:cNvPr id="3" name="Titel 2"/>
          <p:cNvSpPr>
            <a:spLocks noGrp="1"/>
          </p:cNvSpPr>
          <p:nvPr>
            <p:ph type="title" hasCustomPrompt="1"/>
          </p:nvPr>
        </p:nvSpPr>
        <p:spPr/>
        <p:txBody>
          <a:bodyPr/>
          <a:lstStyle/>
          <a:p>
            <a:r>
              <a:rPr lang="en-US" dirty="0"/>
              <a:t>Click to edit Master title style</a:t>
            </a:r>
            <a:endParaRPr lang="de-DE" dirty="0"/>
          </a:p>
        </p:txBody>
      </p:sp>
    </p:spTree>
    <p:custDataLst>
      <p:custData r:id="rId1"/>
    </p:custDataLst>
    <p:extLst>
      <p:ext uri="{BB962C8B-B14F-4D97-AF65-F5344CB8AC3E}">
        <p14:creationId xmlns:p14="http://schemas.microsoft.com/office/powerpoint/2010/main" val="1169794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ags" Target="../tags/tag10.xml"/><Relationship Id="rId21" Type="http://schemas.openxmlformats.org/officeDocument/2006/relationships/slideLayout" Target="../slideLayouts/slideLayout21.xml"/><Relationship Id="rId34" Type="http://schemas.openxmlformats.org/officeDocument/2006/relationships/tags" Target="../tags/tag5.xml"/><Relationship Id="rId42" Type="http://schemas.openxmlformats.org/officeDocument/2006/relationships/tags" Target="../tags/tag13.xml"/><Relationship Id="rId47" Type="http://schemas.openxmlformats.org/officeDocument/2006/relationships/tags" Target="../tags/tag18.xml"/><Relationship Id="rId50" Type="http://schemas.openxmlformats.org/officeDocument/2006/relationships/tags" Target="../tags/tag21.xml"/><Relationship Id="rId55" Type="http://schemas.openxmlformats.org/officeDocument/2006/relationships/tags" Target="../tags/tag26.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4.xml"/><Relationship Id="rId38" Type="http://schemas.openxmlformats.org/officeDocument/2006/relationships/tags" Target="../tags/tag9.xml"/><Relationship Id="rId46" Type="http://schemas.openxmlformats.org/officeDocument/2006/relationships/tags" Target="../tags/tag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ags" Target="../tags/tag12.xml"/><Relationship Id="rId54" Type="http://schemas.openxmlformats.org/officeDocument/2006/relationships/tags" Target="../tags/tag2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3.xml"/><Relationship Id="rId37" Type="http://schemas.openxmlformats.org/officeDocument/2006/relationships/tags" Target="../tags/tag8.xml"/><Relationship Id="rId40" Type="http://schemas.openxmlformats.org/officeDocument/2006/relationships/tags" Target="../tags/tag11.xml"/><Relationship Id="rId45" Type="http://schemas.openxmlformats.org/officeDocument/2006/relationships/tags" Target="../tags/tag16.xml"/><Relationship Id="rId53" Type="http://schemas.openxmlformats.org/officeDocument/2006/relationships/tags" Target="../tags/tag24.xml"/><Relationship Id="rId58" Type="http://schemas.openxmlformats.org/officeDocument/2006/relationships/tags" Target="../tags/tag29.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ags" Target="../tags/tag7.xml"/><Relationship Id="rId49" Type="http://schemas.openxmlformats.org/officeDocument/2006/relationships/tags" Target="../tags/tag20.xml"/><Relationship Id="rId57" Type="http://schemas.openxmlformats.org/officeDocument/2006/relationships/tags" Target="../tags/tag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4" Type="http://schemas.openxmlformats.org/officeDocument/2006/relationships/tags" Target="../tags/tag15.xml"/><Relationship Id="rId52" Type="http://schemas.openxmlformats.org/officeDocument/2006/relationships/tags" Target="../tags/tag2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 Id="rId35" Type="http://schemas.openxmlformats.org/officeDocument/2006/relationships/tags" Target="../tags/tag6.xml"/><Relationship Id="rId43" Type="http://schemas.openxmlformats.org/officeDocument/2006/relationships/tags" Target="../tags/tag14.xml"/><Relationship Id="rId48" Type="http://schemas.openxmlformats.org/officeDocument/2006/relationships/tags" Target="../tags/tag19.xml"/><Relationship Id="rId56" Type="http://schemas.openxmlformats.org/officeDocument/2006/relationships/tags" Target="../tags/tag27.xml"/><Relationship Id="rId8" Type="http://schemas.openxmlformats.org/officeDocument/2006/relationships/slideLayout" Target="../slideLayouts/slideLayout8.xml"/><Relationship Id="rId51" Type="http://schemas.openxmlformats.org/officeDocument/2006/relationships/tags" Target="../tags/tag22.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3078" name="cdtRectangle 115 Id3078"/>
          <p:cNvSpPr>
            <a:spLocks noGrp="1" noChangeArrowheads="1"/>
          </p:cNvSpPr>
          <p:nvPr>
            <p:ph type="title"/>
            <p:custDataLst>
              <p:tags r:id="rId31"/>
            </p:custDataLst>
          </p:nvPr>
        </p:nvSpPr>
        <p:spPr bwMode="auto">
          <a:xfrm>
            <a:off x="0" y="-1"/>
            <a:ext cx="12198350" cy="1440000"/>
          </a:xfrm>
          <a:prstGeom prst="rect">
            <a:avLst/>
          </a:prstGeom>
          <a:noFill/>
          <a:ln w="9525">
            <a:noFill/>
            <a:miter lim="800000"/>
            <a:headEnd/>
            <a:tailEnd/>
          </a:ln>
        </p:spPr>
        <p:txBody>
          <a:bodyPr vert="horz" wrap="square" lIns="626400" tIns="432000" rIns="3384000" bIns="234000" numCol="1" anchor="t" anchorCtr="0" compatLnSpc="1">
            <a:prstTxWarp prst="textNoShape">
              <a:avLst/>
            </a:prstTxWarp>
          </a:bodyPr>
          <a:lstStyle/>
          <a:p>
            <a:pPr lvl="0"/>
            <a:r>
              <a:rPr lang="en-US" noProof="0"/>
              <a:t>Mastertitelformat bearbeiten</a:t>
            </a:r>
            <a:endParaRPr lang="en-US" noProof="0" dirty="0"/>
          </a:p>
        </p:txBody>
      </p:sp>
      <p:sp>
        <p:nvSpPr>
          <p:cNvPr id="3079" name="cdtRectangle 116 Id3079"/>
          <p:cNvSpPr>
            <a:spLocks noGrp="1" noChangeArrowheads="1"/>
          </p:cNvSpPr>
          <p:nvPr>
            <p:ph type="body" idx="1"/>
            <p:custDataLst>
              <p:tags r:id="rId32"/>
            </p:custDataLst>
          </p:nvPr>
        </p:nvSpPr>
        <p:spPr bwMode="auto">
          <a:xfrm>
            <a:off x="627063" y="1443037"/>
            <a:ext cx="8208962" cy="47504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noProof="0"/>
              <a:t>Mastertextformat bearbeiten</a:t>
            </a:r>
          </a:p>
          <a:p>
            <a:pPr lvl="1"/>
            <a:r>
              <a:rPr lang="en-US" noProof="0"/>
              <a:t>Zweite Ebene</a:t>
            </a:r>
          </a:p>
          <a:p>
            <a:pPr lvl="2"/>
            <a:r>
              <a:rPr lang="en-US" noProof="0"/>
              <a:t>Dritte Ebene</a:t>
            </a:r>
          </a:p>
          <a:p>
            <a:pPr lvl="3"/>
            <a:r>
              <a:rPr lang="en-US" noProof="0"/>
              <a:t>Vierte Ebene</a:t>
            </a:r>
          </a:p>
          <a:p>
            <a:pPr lvl="4"/>
            <a:r>
              <a:rPr lang="en-US" noProof="0"/>
              <a:t>Fünfte Ebene</a:t>
            </a:r>
            <a:endParaRPr lang="en-US" noProof="0" dirty="0"/>
          </a:p>
        </p:txBody>
      </p:sp>
      <p:cxnSp>
        <p:nvCxnSpPr>
          <p:cNvPr id="3072" name="cdtMasterTags_CL1 Id3072"/>
          <p:cNvCxnSpPr/>
          <p:nvPr>
            <p:custDataLst>
              <p:tags r:id="rId33"/>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3" name="cdtMasterTags_CL2 Id3073"/>
          <p:cNvCxnSpPr/>
          <p:nvPr>
            <p:custDataLst>
              <p:tags r:id="rId34"/>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4" name="cdtMasterTags_CL3 Id3074"/>
          <p:cNvCxnSpPr/>
          <p:nvPr>
            <p:custDataLst>
              <p:tags r:id="rId35"/>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5" name="cdtMasterTags_CL4 Id3075"/>
          <p:cNvCxnSpPr/>
          <p:nvPr>
            <p:custDataLst>
              <p:tags r:id="rId3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6" name="cdtMasterTags_CL5 Id3076"/>
          <p:cNvCxnSpPr/>
          <p:nvPr>
            <p:custDataLst>
              <p:tags r:id="rId3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7" name="cdtMasterTags_CL6 Id3077"/>
          <p:cNvCxnSpPr/>
          <p:nvPr>
            <p:custDataLst>
              <p:tags r:id="rId38"/>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0" name="cdtMasterTags_CL7 Id3080"/>
          <p:cNvCxnSpPr/>
          <p:nvPr>
            <p:custDataLst>
              <p:tags r:id="rId39"/>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1" name="cdtMasterTags_CL8 Id3081"/>
          <p:cNvCxnSpPr/>
          <p:nvPr>
            <p:custDataLst>
              <p:tags r:id="rId40"/>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2" name="cdtMasterTags_CL9 Id3082"/>
          <p:cNvCxnSpPr/>
          <p:nvPr>
            <p:custDataLst>
              <p:tags r:id="rId41"/>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3" name="cdtMasterTags_CL10 Id3083"/>
          <p:cNvCxnSpPr/>
          <p:nvPr>
            <p:custDataLst>
              <p:tags r:id="rId42"/>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4" name="cdtMasterTags_CL11 Id3084"/>
          <p:cNvCxnSpPr/>
          <p:nvPr>
            <p:custDataLst>
              <p:tags r:id="rId43"/>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5" name="cdtMasterTags_CL12 Id3085"/>
          <p:cNvCxnSpPr/>
          <p:nvPr>
            <p:custDataLst>
              <p:tags r:id="rId44"/>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6" name="cdtMasterTags_CL13 Id3086"/>
          <p:cNvCxnSpPr/>
          <p:nvPr>
            <p:custDataLst>
              <p:tags r:id="rId45"/>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7" name="cdtMasterTags_CL14 Id3087"/>
          <p:cNvCxnSpPr/>
          <p:nvPr>
            <p:custDataLst>
              <p:tags r:id="rId4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8" name="cdtMasterTags_CL15 Id3088"/>
          <p:cNvCxnSpPr/>
          <p:nvPr>
            <p:custDataLst>
              <p:tags r:id="rId4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9" name="cdtMasterTags_CL16 Id3089"/>
          <p:cNvCxnSpPr/>
          <p:nvPr>
            <p:custDataLst>
              <p:tags r:id="rId48"/>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0" name="cdtMasterTags_CL17 Id3090"/>
          <p:cNvCxnSpPr/>
          <p:nvPr>
            <p:custDataLst>
              <p:tags r:id="rId49"/>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1" name="cdtMasterTags_CL18 Id3091"/>
          <p:cNvCxnSpPr/>
          <p:nvPr>
            <p:custDataLst>
              <p:tags r:id="rId50"/>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2" name="cdtMasterTags_CL19 Id3092"/>
          <p:cNvCxnSpPr/>
          <p:nvPr>
            <p:custDataLst>
              <p:tags r:id="rId51"/>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3" name="cdtMasterTags_CL20 Id3093"/>
          <p:cNvCxnSpPr/>
          <p:nvPr>
            <p:custDataLst>
              <p:tags r:id="rId52"/>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4" name="cdtMasterTags_CL21 Id3094"/>
          <p:cNvCxnSpPr/>
          <p:nvPr>
            <p:custDataLst>
              <p:tags r:id="rId53"/>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5" name="cdtMasterTags_CL22 Id3095"/>
          <p:cNvCxnSpPr/>
          <p:nvPr>
            <p:custDataLst>
              <p:tags r:id="rId54"/>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6" name="cdtMasterTags"/>
          <p:cNvCxnSpPr/>
          <p:nvPr>
            <p:custDataLst>
              <p:tags r:id="rId55"/>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63" name="cdtText Box 133 Id16"/>
          <p:cNvSpPr txBox="1">
            <a:spLocks noChangeArrowheads="1"/>
          </p:cNvSpPr>
          <p:nvPr>
            <p:custDataLst>
              <p:tags r:id="rId56"/>
            </p:custDataLst>
          </p:nvPr>
        </p:nvSpPr>
        <p:spPr bwMode="auto">
          <a:xfrm>
            <a:off x="0" y="6200774"/>
            <a:ext cx="12198350" cy="396875"/>
          </a:xfrm>
          <a:prstGeom prst="rect">
            <a:avLst/>
          </a:prstGeom>
          <a:noFill/>
          <a:ln w="9525">
            <a:noFill/>
            <a:miter lim="800000"/>
            <a:headEnd/>
            <a:tailEnd/>
          </a:ln>
          <a:effectLst/>
        </p:spPr>
        <p:txBody>
          <a:bodyPr lIns="626400" tIns="144000" rIns="3211200" bIns="0" anchor="ctr"/>
          <a:lstStyle/>
          <a:p>
            <a:r>
              <a:rPr lang="en-US" sz="1000" b="1" noProof="0">
                <a:solidFill>
                  <a:srgbClr val="879BAA"/>
                </a:solidFill>
              </a:rPr>
              <a:t>Unrestricted © Siemens 2020</a:t>
            </a:r>
            <a:endParaRPr lang="en-US" sz="1000" b="1" noProof="0" dirty="0">
              <a:solidFill>
                <a:srgbClr val="879BAA"/>
              </a:solidFill>
            </a:endParaRPr>
          </a:p>
        </p:txBody>
      </p:sp>
      <p:grpSp>
        <p:nvGrpSpPr>
          <p:cNvPr id="67" name="Gruppieren 66"/>
          <p:cNvGrpSpPr/>
          <p:nvPr/>
        </p:nvGrpSpPr>
        <p:grpSpPr>
          <a:xfrm>
            <a:off x="-216000" y="-216000"/>
            <a:ext cx="12628800" cy="7290000"/>
            <a:chOff x="-216000" y="-216000"/>
            <a:chExt cx="12628800" cy="7290000"/>
          </a:xfrm>
        </p:grpSpPr>
        <p:cxnSp>
          <p:nvCxnSpPr>
            <p:cNvPr id="68" name="Gerade Verbindung 67"/>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68"/>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69"/>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70"/>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71"/>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72"/>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73"/>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74"/>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75"/>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7" name="Gerade Verbindung 76"/>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8" name="Gerade Verbindung 77"/>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9" name="Gerade Verbindung 78"/>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0" name="Gerade Verbindung 79"/>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1" name="Gerade Verbindung 80"/>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2" name="Gerade Verbindung 81"/>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3" name="Gerade Verbindung 82"/>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55" name="Group 33"/>
          <p:cNvGrpSpPr>
            <a:grpSpLocks noChangeAspect="1"/>
          </p:cNvGrpSpPr>
          <p:nvPr/>
        </p:nvGrpSpPr>
        <p:grpSpPr bwMode="gray">
          <a:xfrm>
            <a:off x="9555163" y="323850"/>
            <a:ext cx="2159000" cy="914400"/>
            <a:chOff x="6019" y="204"/>
            <a:chExt cx="1360" cy="576"/>
          </a:xfrm>
        </p:grpSpPr>
        <p:sp>
          <p:nvSpPr>
            <p:cNvPr id="56"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7"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8"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9"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0"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1"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2"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0"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1"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2"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3"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4"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5"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6"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7"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8"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9"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0"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1"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2"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3"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4"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5"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6"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7"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8"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9"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4" name="empower - DO NOT DELETE!!!" hidden="1"/>
          <p:cNvSpPr/>
          <p:nvPr>
            <p:custDataLst>
              <p:tags r:id="rId57"/>
            </p:custDataLst>
          </p:nvPr>
        </p:nvSpPr>
        <p:spPr bwMode="auto">
          <a:xfrm>
            <a:off x="0" y="0"/>
            <a:ext cx="0" cy="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lvl="0" algn="ctr">
              <a:lnSpc>
                <a:spcPct val="110000"/>
              </a:lnSpc>
              <a:spcBef>
                <a:spcPct val="0"/>
              </a:spcBef>
              <a:buFont typeface="Wingdings" charset="0"/>
              <a:buNone/>
            </a:pPr>
            <a:endParaRPr lang="en-US"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110" name="cdtTextBox 11 Id18">
            <a:extLst>
              <a:ext uri="{FF2B5EF4-FFF2-40B4-BE49-F238E27FC236}">
                <a16:creationId xmlns:a16="http://schemas.microsoft.com/office/drawing/2014/main" id="{82E56452-6E23-4CA9-9901-979554BB90F5}"/>
              </a:ext>
            </a:extLst>
          </p:cNvPr>
          <p:cNvSpPr txBox="1"/>
          <p:nvPr>
            <p:custDataLst>
              <p:tags r:id="rId58"/>
            </p:custDataLst>
          </p:nvPr>
        </p:nvSpPr>
        <p:spPr>
          <a:xfrm>
            <a:off x="0" y="6597650"/>
            <a:ext cx="1765285" cy="260350"/>
          </a:xfrm>
          <a:prstGeom prst="rect">
            <a:avLst/>
          </a:prstGeom>
          <a:noFill/>
        </p:spPr>
        <p:txBody>
          <a:bodyPr wrap="square" lIns="626400" tIns="0" rIns="0" bIns="115200" rtlCol="0" anchor="t" anchorCtr="0">
            <a:noAutofit/>
          </a:bodyPr>
          <a:lstStyle/>
          <a:p>
            <a:pPr>
              <a:lnSpc>
                <a:spcPct val="110000"/>
              </a:lnSpc>
              <a:spcBef>
                <a:spcPts val="0"/>
              </a:spcBef>
            </a:pPr>
            <a:r>
              <a:rPr lang="en-US" sz="1000" noProof="0" dirty="0">
                <a:solidFill>
                  <a:srgbClr val="000000"/>
                </a:solidFill>
              </a:rPr>
              <a:t>Page </a:t>
            </a:r>
            <a:fld id="{91E7552C-A157-4A4F-8E99-698C0325FC94}" type="slidenum">
              <a:rPr lang="en-US" sz="1000" noProof="0" smtClean="0">
                <a:solidFill>
                  <a:srgbClr val="000000"/>
                </a:solidFill>
              </a:rPr>
              <a:pPr>
                <a:lnSpc>
                  <a:spcPct val="110000"/>
                </a:lnSpc>
                <a:spcBef>
                  <a:spcPts val="0"/>
                </a:spcBef>
              </a:pPr>
              <a:t>‹#›</a:t>
            </a:fld>
            <a:endParaRPr lang="en-US" sz="1000" noProof="0" dirty="0">
              <a:solidFill>
                <a:srgbClr val="000000"/>
              </a:solidFill>
            </a:endParaRPr>
          </a:p>
        </p:txBody>
      </p:sp>
    </p:spTree>
    <p:extLst>
      <p:ext uri="{BB962C8B-B14F-4D97-AF65-F5344CB8AC3E}">
        <p14:creationId xmlns:p14="http://schemas.microsoft.com/office/powerpoint/2010/main" val="761500398"/>
      </p:ext>
    </p:extLst>
  </p:cSld>
  <p:clrMap bg1="lt1" tx1="dk1" bg2="lt2" tx2="dk2" accent1="accent1" accent2="accent2" accent3="accent3" accent4="accent4" accent5="accent5" accent6="accent6" hlink="hlink" folHlink="folHlink"/>
  <p:sldLayoutIdLst>
    <p:sldLayoutId id="2147484364" r:id="rId1"/>
    <p:sldLayoutId id="2147484365" r:id="rId2"/>
    <p:sldLayoutId id="2147484366" r:id="rId3"/>
    <p:sldLayoutId id="2147484367" r:id="rId4"/>
    <p:sldLayoutId id="2147484368" r:id="rId5"/>
    <p:sldLayoutId id="2147484369" r:id="rId6"/>
    <p:sldLayoutId id="2147484370" r:id="rId7"/>
    <p:sldLayoutId id="2147484371" r:id="rId8"/>
    <p:sldLayoutId id="2147484372" r:id="rId9"/>
    <p:sldLayoutId id="2147484373" r:id="rId10"/>
    <p:sldLayoutId id="2147484374" r:id="rId11"/>
    <p:sldLayoutId id="2147484375" r:id="rId12"/>
    <p:sldLayoutId id="2147484376" r:id="rId13"/>
    <p:sldLayoutId id="2147484377" r:id="rId14"/>
    <p:sldLayoutId id="2147484378" r:id="rId15"/>
    <p:sldLayoutId id="2147484379" r:id="rId16"/>
    <p:sldLayoutId id="2147484380" r:id="rId17"/>
    <p:sldLayoutId id="2147484381" r:id="rId18"/>
    <p:sldLayoutId id="2147484382" r:id="rId19"/>
    <p:sldLayoutId id="2147484383" r:id="rId20"/>
    <p:sldLayoutId id="2147484384" r:id="rId21"/>
    <p:sldLayoutId id="2147484385" r:id="rId22"/>
    <p:sldLayoutId id="2147484386" r:id="rId23"/>
    <p:sldLayoutId id="2147484387" r:id="rId24"/>
    <p:sldLayoutId id="2147484388" r:id="rId25"/>
    <p:sldLayoutId id="2147484389" r:id="rId26"/>
    <p:sldLayoutId id="2147484390" r:id="rId27"/>
    <p:sldLayoutId id="2147484391" r:id="rId28"/>
    <p:sldLayoutId id="2147484392" r:id="rId29"/>
  </p:sldLayoutIdLst>
  <p:hf sldNum="0" hdr="0" ftr="0" dt="0"/>
  <p:txStyles>
    <p:titleStyle>
      <a:lvl1pPr algn="l" rtl="0" eaLnBrk="1" fontAlgn="base" hangingPunct="1">
        <a:spcBef>
          <a:spcPct val="0"/>
        </a:spcBef>
        <a:spcAft>
          <a:spcPct val="0"/>
        </a:spcAft>
        <a:defRPr sz="2200" b="1">
          <a:solidFill>
            <a:srgbClr val="00646E"/>
          </a:solidFill>
          <a:latin typeface="Arial" pitchFamily="34" charset="0"/>
          <a:ea typeface="+mj-ea"/>
          <a:cs typeface="Arial" pitchFamily="34" charset="0"/>
        </a:defRPr>
      </a:lvl1pPr>
      <a:lvl2pPr algn="l" rtl="0" eaLnBrk="1" fontAlgn="base" hangingPunct="1">
        <a:spcBef>
          <a:spcPct val="0"/>
        </a:spcBef>
        <a:spcAft>
          <a:spcPct val="0"/>
        </a:spcAft>
        <a:defRPr sz="2000" b="1">
          <a:solidFill>
            <a:schemeClr val="tx1"/>
          </a:solidFill>
          <a:latin typeface="Arial" charset="0"/>
          <a:ea typeface="ＭＳ Ｐゴシック" charset="-128"/>
        </a:defRPr>
      </a:lvl2pPr>
      <a:lvl3pPr algn="l" rtl="0" eaLnBrk="1" fontAlgn="base" hangingPunct="1">
        <a:spcBef>
          <a:spcPct val="0"/>
        </a:spcBef>
        <a:spcAft>
          <a:spcPct val="0"/>
        </a:spcAft>
        <a:defRPr sz="2000" b="1">
          <a:solidFill>
            <a:schemeClr val="tx1"/>
          </a:solidFill>
          <a:latin typeface="Arial" charset="0"/>
          <a:ea typeface="ＭＳ Ｐゴシック" charset="-128"/>
        </a:defRPr>
      </a:lvl3pPr>
      <a:lvl4pPr algn="l" rtl="0" eaLnBrk="1" fontAlgn="base" hangingPunct="1">
        <a:spcBef>
          <a:spcPct val="0"/>
        </a:spcBef>
        <a:spcAft>
          <a:spcPct val="0"/>
        </a:spcAft>
        <a:defRPr sz="2000" b="1">
          <a:solidFill>
            <a:schemeClr val="tx1"/>
          </a:solidFill>
          <a:latin typeface="Arial" charset="0"/>
          <a:ea typeface="ＭＳ Ｐゴシック" charset="-128"/>
        </a:defRPr>
      </a:lvl4pPr>
      <a:lvl5pPr algn="l" rtl="0" eaLnBrk="1" fontAlgn="base" hangingPunct="1">
        <a:spcBef>
          <a:spcPct val="0"/>
        </a:spcBef>
        <a:spcAft>
          <a:spcPct val="0"/>
        </a:spcAft>
        <a:defRPr sz="2000" b="1">
          <a:solidFill>
            <a:schemeClr val="tx1"/>
          </a:solidFill>
          <a:latin typeface="Arial" charset="0"/>
          <a:ea typeface="ＭＳ Ｐゴシック" charset="-128"/>
        </a:defRPr>
      </a:lvl5pPr>
      <a:lvl6pPr marL="457200" algn="l" rtl="0" eaLnBrk="1" fontAlgn="base" hangingPunct="1">
        <a:spcBef>
          <a:spcPct val="0"/>
        </a:spcBef>
        <a:spcAft>
          <a:spcPct val="0"/>
        </a:spcAft>
        <a:defRPr sz="2000" b="1">
          <a:solidFill>
            <a:schemeClr val="tx1"/>
          </a:solidFill>
          <a:latin typeface="Arial" charset="0"/>
          <a:ea typeface="ヒラギノ角ゴ Pro W3" charset="0"/>
        </a:defRPr>
      </a:lvl6pPr>
      <a:lvl7pPr marL="914400" algn="l" rtl="0" eaLnBrk="1" fontAlgn="base" hangingPunct="1">
        <a:spcBef>
          <a:spcPct val="0"/>
        </a:spcBef>
        <a:spcAft>
          <a:spcPct val="0"/>
        </a:spcAft>
        <a:defRPr sz="2000" b="1">
          <a:solidFill>
            <a:schemeClr val="tx1"/>
          </a:solidFill>
          <a:latin typeface="Arial" charset="0"/>
          <a:ea typeface="ヒラギノ角ゴ Pro W3" charset="0"/>
        </a:defRPr>
      </a:lvl7pPr>
      <a:lvl8pPr marL="1371600" algn="l" rtl="0" eaLnBrk="1" fontAlgn="base" hangingPunct="1">
        <a:spcBef>
          <a:spcPct val="0"/>
        </a:spcBef>
        <a:spcAft>
          <a:spcPct val="0"/>
        </a:spcAft>
        <a:defRPr sz="2000" b="1">
          <a:solidFill>
            <a:schemeClr val="tx1"/>
          </a:solidFill>
          <a:latin typeface="Arial" charset="0"/>
          <a:ea typeface="ヒラギノ角ゴ Pro W3" charset="0"/>
        </a:defRPr>
      </a:lvl8pPr>
      <a:lvl9pPr marL="1828800" algn="l" rtl="0" eaLnBrk="1" fontAlgn="base" hangingPunct="1">
        <a:spcBef>
          <a:spcPct val="0"/>
        </a:spcBef>
        <a:spcAft>
          <a:spcPct val="0"/>
        </a:spcAft>
        <a:defRPr sz="2000" b="1">
          <a:solidFill>
            <a:schemeClr val="tx1"/>
          </a:solidFill>
          <a:latin typeface="Arial" charset="0"/>
          <a:ea typeface="ヒラギノ角ゴ Pro W3" charset="0"/>
        </a:defRPr>
      </a:lvl9pPr>
    </p:titleStyle>
    <p:bodyStyle>
      <a:lvl1pPr marL="0" indent="0" algn="l" rtl="0" eaLnBrk="1" fontAlgn="base" hangingPunct="1">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80000" algn="l" rtl="0" eaLnBrk="1" fontAlgn="base" hangingPunct="1">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80000" algn="l" rtl="0" eaLnBrk="1" fontAlgn="base" hangingPunct="1">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80000" algn="l" rtl="0" eaLnBrk="1" fontAlgn="base" hangingPunct="1">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4pPr>
      <a:lvl5pPr marL="720000" indent="-180000" algn="l" rtl="0" eaLnBrk="1" fontAlgn="base" hangingPunct="1">
        <a:lnSpc>
          <a:spcPct val="110000"/>
        </a:lnSpc>
        <a:spcBef>
          <a:spcPct val="0"/>
        </a:spcBef>
        <a:spcAft>
          <a:spcPct val="0"/>
        </a:spcAft>
        <a:buClr>
          <a:srgbClr val="879BAA"/>
        </a:buClr>
        <a:buChar char="•"/>
        <a:tabLst/>
        <a:defRPr baseline="0">
          <a:solidFill>
            <a:schemeClr val="tx1"/>
          </a:solidFill>
          <a:latin typeface="Arial" pitchFamily="34" charset="0"/>
          <a:ea typeface="+mn-ea"/>
          <a:cs typeface="Arial" pitchFamily="34" charset="0"/>
        </a:defRPr>
      </a:lvl5pPr>
      <a:lvl6pPr marL="72000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6pPr>
      <a:lvl7pPr marL="72000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7pPr>
      <a:lvl8pPr marL="72000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8pPr>
      <a:lvl9pPr marL="72000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183.xml"/><Relationship Id="rId7" Type="http://schemas.openxmlformats.org/officeDocument/2006/relationships/notesSlide" Target="../notesSlides/notesSlide10.xml"/><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slideLayout" Target="../slideLayouts/slideLayout9.xml"/><Relationship Id="rId5" Type="http://schemas.openxmlformats.org/officeDocument/2006/relationships/tags" Target="../tags/tag185.xml"/><Relationship Id="rId4" Type="http://schemas.openxmlformats.org/officeDocument/2006/relationships/tags" Target="../tags/tag184.xml"/><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tags" Target="../tags/tag188.xml"/><Relationship Id="rId7" Type="http://schemas.openxmlformats.org/officeDocument/2006/relationships/image" Target="../media/image18.png"/><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image" Target="../media/image17.png"/><Relationship Id="rId5" Type="http://schemas.openxmlformats.org/officeDocument/2006/relationships/notesSlide" Target="../notesSlides/notesSlide11.xml"/><Relationship Id="rId4"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tags" Target="../tags/tag191.xml"/><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image" Target="../media/image19.png"/><Relationship Id="rId5" Type="http://schemas.openxmlformats.org/officeDocument/2006/relationships/notesSlide" Target="../notesSlides/notesSlide12.xml"/><Relationship Id="rId4"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image" Target="../media/image21.tiff"/><Relationship Id="rId5" Type="http://schemas.openxmlformats.org/officeDocument/2006/relationships/image" Target="../media/image2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tags" Target="../tags/tag201.xml"/><Relationship Id="rId13" Type="http://schemas.openxmlformats.org/officeDocument/2006/relationships/tags" Target="../tags/tag206.xml"/><Relationship Id="rId18" Type="http://schemas.openxmlformats.org/officeDocument/2006/relationships/tags" Target="../tags/tag211.xml"/><Relationship Id="rId26" Type="http://schemas.openxmlformats.org/officeDocument/2006/relationships/tags" Target="../tags/tag219.xml"/><Relationship Id="rId3" Type="http://schemas.openxmlformats.org/officeDocument/2006/relationships/tags" Target="../tags/tag196.xml"/><Relationship Id="rId21" Type="http://schemas.openxmlformats.org/officeDocument/2006/relationships/tags" Target="../tags/tag214.xml"/><Relationship Id="rId34" Type="http://schemas.openxmlformats.org/officeDocument/2006/relationships/slide" Target="slide26.xml"/><Relationship Id="rId7" Type="http://schemas.openxmlformats.org/officeDocument/2006/relationships/tags" Target="../tags/tag200.xml"/><Relationship Id="rId12" Type="http://schemas.openxmlformats.org/officeDocument/2006/relationships/tags" Target="../tags/tag205.xml"/><Relationship Id="rId17" Type="http://schemas.openxmlformats.org/officeDocument/2006/relationships/tags" Target="../tags/tag210.xml"/><Relationship Id="rId25" Type="http://schemas.openxmlformats.org/officeDocument/2006/relationships/tags" Target="../tags/tag218.xml"/><Relationship Id="rId33" Type="http://schemas.openxmlformats.org/officeDocument/2006/relationships/slide" Target="slide18.xml"/><Relationship Id="rId2" Type="http://schemas.openxmlformats.org/officeDocument/2006/relationships/tags" Target="../tags/tag195.xml"/><Relationship Id="rId16" Type="http://schemas.openxmlformats.org/officeDocument/2006/relationships/tags" Target="../tags/tag209.xml"/><Relationship Id="rId20" Type="http://schemas.openxmlformats.org/officeDocument/2006/relationships/tags" Target="../tags/tag213.xml"/><Relationship Id="rId29" Type="http://schemas.openxmlformats.org/officeDocument/2006/relationships/slideLayout" Target="../slideLayouts/slideLayout9.xml"/><Relationship Id="rId1" Type="http://schemas.openxmlformats.org/officeDocument/2006/relationships/tags" Target="../tags/tag194.xml"/><Relationship Id="rId6" Type="http://schemas.openxmlformats.org/officeDocument/2006/relationships/tags" Target="../tags/tag199.xml"/><Relationship Id="rId11" Type="http://schemas.openxmlformats.org/officeDocument/2006/relationships/tags" Target="../tags/tag204.xml"/><Relationship Id="rId24" Type="http://schemas.openxmlformats.org/officeDocument/2006/relationships/tags" Target="../tags/tag217.xml"/><Relationship Id="rId32" Type="http://schemas.openxmlformats.org/officeDocument/2006/relationships/slide" Target="slide5.xml"/><Relationship Id="rId37" Type="http://schemas.openxmlformats.org/officeDocument/2006/relationships/slide" Target="slide61.xml"/><Relationship Id="rId5" Type="http://schemas.openxmlformats.org/officeDocument/2006/relationships/tags" Target="../tags/tag198.xml"/><Relationship Id="rId15" Type="http://schemas.openxmlformats.org/officeDocument/2006/relationships/tags" Target="../tags/tag208.xml"/><Relationship Id="rId23" Type="http://schemas.openxmlformats.org/officeDocument/2006/relationships/tags" Target="../tags/tag216.xml"/><Relationship Id="rId28" Type="http://schemas.openxmlformats.org/officeDocument/2006/relationships/tags" Target="../tags/tag221.xml"/><Relationship Id="rId36" Type="http://schemas.openxmlformats.org/officeDocument/2006/relationships/slide" Target="slide59.xml"/><Relationship Id="rId10" Type="http://schemas.openxmlformats.org/officeDocument/2006/relationships/tags" Target="../tags/tag203.xml"/><Relationship Id="rId19" Type="http://schemas.openxmlformats.org/officeDocument/2006/relationships/tags" Target="../tags/tag212.xml"/><Relationship Id="rId31" Type="http://schemas.openxmlformats.org/officeDocument/2006/relationships/slide" Target="slide2.xml"/><Relationship Id="rId4" Type="http://schemas.openxmlformats.org/officeDocument/2006/relationships/tags" Target="../tags/tag197.xml"/><Relationship Id="rId9" Type="http://schemas.openxmlformats.org/officeDocument/2006/relationships/tags" Target="../tags/tag202.xml"/><Relationship Id="rId14" Type="http://schemas.openxmlformats.org/officeDocument/2006/relationships/tags" Target="../tags/tag207.xml"/><Relationship Id="rId22" Type="http://schemas.openxmlformats.org/officeDocument/2006/relationships/tags" Target="../tags/tag215.xml"/><Relationship Id="rId27" Type="http://schemas.openxmlformats.org/officeDocument/2006/relationships/tags" Target="../tags/tag220.xml"/><Relationship Id="rId30" Type="http://schemas.openxmlformats.org/officeDocument/2006/relationships/notesSlide" Target="../notesSlides/notesSlide14.xml"/><Relationship Id="rId35" Type="http://schemas.openxmlformats.org/officeDocument/2006/relationships/slide" Target="slide5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23.xml"/><Relationship Id="rId1" Type="http://schemas.openxmlformats.org/officeDocument/2006/relationships/tags" Target="../tags/tag222.xml"/><Relationship Id="rId5" Type="http://schemas.openxmlformats.org/officeDocument/2006/relationships/image" Target="../media/image2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25.xml"/><Relationship Id="rId1" Type="http://schemas.openxmlformats.org/officeDocument/2006/relationships/tags" Target="../tags/tag224.xml"/><Relationship Id="rId5" Type="http://schemas.openxmlformats.org/officeDocument/2006/relationships/image" Target="../media/image23.tiff"/><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27.xml"/><Relationship Id="rId1" Type="http://schemas.openxmlformats.org/officeDocument/2006/relationships/tags" Target="../tags/tag226.xml"/><Relationship Id="rId5" Type="http://schemas.openxmlformats.org/officeDocument/2006/relationships/image" Target="../media/image2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tags" Target="../tags/tag235.xml"/><Relationship Id="rId13" Type="http://schemas.openxmlformats.org/officeDocument/2006/relationships/tags" Target="../tags/tag240.xml"/><Relationship Id="rId18" Type="http://schemas.openxmlformats.org/officeDocument/2006/relationships/tags" Target="../tags/tag245.xml"/><Relationship Id="rId26" Type="http://schemas.openxmlformats.org/officeDocument/2006/relationships/tags" Target="../tags/tag253.xml"/><Relationship Id="rId3" Type="http://schemas.openxmlformats.org/officeDocument/2006/relationships/tags" Target="../tags/tag230.xml"/><Relationship Id="rId21" Type="http://schemas.openxmlformats.org/officeDocument/2006/relationships/tags" Target="../tags/tag248.xml"/><Relationship Id="rId34" Type="http://schemas.openxmlformats.org/officeDocument/2006/relationships/slide" Target="slide26.xml"/><Relationship Id="rId7" Type="http://schemas.openxmlformats.org/officeDocument/2006/relationships/tags" Target="../tags/tag234.xml"/><Relationship Id="rId12" Type="http://schemas.openxmlformats.org/officeDocument/2006/relationships/tags" Target="../tags/tag239.xml"/><Relationship Id="rId17" Type="http://schemas.openxmlformats.org/officeDocument/2006/relationships/tags" Target="../tags/tag244.xml"/><Relationship Id="rId25" Type="http://schemas.openxmlformats.org/officeDocument/2006/relationships/tags" Target="../tags/tag252.xml"/><Relationship Id="rId33" Type="http://schemas.openxmlformats.org/officeDocument/2006/relationships/slide" Target="slide14.xml"/><Relationship Id="rId2" Type="http://schemas.openxmlformats.org/officeDocument/2006/relationships/tags" Target="../tags/tag229.xml"/><Relationship Id="rId16" Type="http://schemas.openxmlformats.org/officeDocument/2006/relationships/tags" Target="../tags/tag243.xml"/><Relationship Id="rId20" Type="http://schemas.openxmlformats.org/officeDocument/2006/relationships/tags" Target="../tags/tag247.xml"/><Relationship Id="rId29" Type="http://schemas.openxmlformats.org/officeDocument/2006/relationships/slideLayout" Target="../slideLayouts/slideLayout9.xml"/><Relationship Id="rId1" Type="http://schemas.openxmlformats.org/officeDocument/2006/relationships/tags" Target="../tags/tag228.xml"/><Relationship Id="rId6" Type="http://schemas.openxmlformats.org/officeDocument/2006/relationships/tags" Target="../tags/tag233.xml"/><Relationship Id="rId11" Type="http://schemas.openxmlformats.org/officeDocument/2006/relationships/tags" Target="../tags/tag238.xml"/><Relationship Id="rId24" Type="http://schemas.openxmlformats.org/officeDocument/2006/relationships/tags" Target="../tags/tag251.xml"/><Relationship Id="rId32" Type="http://schemas.openxmlformats.org/officeDocument/2006/relationships/slide" Target="slide5.xml"/><Relationship Id="rId37" Type="http://schemas.openxmlformats.org/officeDocument/2006/relationships/slide" Target="slide61.xml"/><Relationship Id="rId5" Type="http://schemas.openxmlformats.org/officeDocument/2006/relationships/tags" Target="../tags/tag232.xml"/><Relationship Id="rId15" Type="http://schemas.openxmlformats.org/officeDocument/2006/relationships/tags" Target="../tags/tag242.xml"/><Relationship Id="rId23" Type="http://schemas.openxmlformats.org/officeDocument/2006/relationships/tags" Target="../tags/tag250.xml"/><Relationship Id="rId28" Type="http://schemas.openxmlformats.org/officeDocument/2006/relationships/tags" Target="../tags/tag255.xml"/><Relationship Id="rId36" Type="http://schemas.openxmlformats.org/officeDocument/2006/relationships/slide" Target="slide59.xml"/><Relationship Id="rId10" Type="http://schemas.openxmlformats.org/officeDocument/2006/relationships/tags" Target="../tags/tag237.xml"/><Relationship Id="rId19" Type="http://schemas.openxmlformats.org/officeDocument/2006/relationships/tags" Target="../tags/tag246.xml"/><Relationship Id="rId31" Type="http://schemas.openxmlformats.org/officeDocument/2006/relationships/slide" Target="slide2.xml"/><Relationship Id="rId4" Type="http://schemas.openxmlformats.org/officeDocument/2006/relationships/tags" Target="../tags/tag231.xml"/><Relationship Id="rId9" Type="http://schemas.openxmlformats.org/officeDocument/2006/relationships/tags" Target="../tags/tag236.xml"/><Relationship Id="rId14" Type="http://schemas.openxmlformats.org/officeDocument/2006/relationships/tags" Target="../tags/tag241.xml"/><Relationship Id="rId22" Type="http://schemas.openxmlformats.org/officeDocument/2006/relationships/tags" Target="../tags/tag249.xml"/><Relationship Id="rId27" Type="http://schemas.openxmlformats.org/officeDocument/2006/relationships/tags" Target="../tags/tag254.xml"/><Relationship Id="rId30" Type="http://schemas.openxmlformats.org/officeDocument/2006/relationships/notesSlide" Target="../notesSlides/notesSlide18.xml"/><Relationship Id="rId35" Type="http://schemas.openxmlformats.org/officeDocument/2006/relationships/slide" Target="slide52.xml"/></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258.xml"/><Relationship Id="rId7" Type="http://schemas.openxmlformats.org/officeDocument/2006/relationships/image" Target="../media/image25.png"/><Relationship Id="rId2" Type="http://schemas.openxmlformats.org/officeDocument/2006/relationships/tags" Target="../tags/tag257.xml"/><Relationship Id="rId1" Type="http://schemas.openxmlformats.org/officeDocument/2006/relationships/tags" Target="../tags/tag256.xml"/><Relationship Id="rId6" Type="http://schemas.openxmlformats.org/officeDocument/2006/relationships/notesSlide" Target="../notesSlides/notesSlide19.xml"/><Relationship Id="rId5" Type="http://schemas.openxmlformats.org/officeDocument/2006/relationships/slideLayout" Target="../slideLayouts/slideLayout9.xml"/><Relationship Id="rId4" Type="http://schemas.openxmlformats.org/officeDocument/2006/relationships/tags" Target="../tags/tag259.xml"/></Relationships>
</file>

<file path=ppt/slides/_rels/slide2.xml.rels><?xml version="1.0" encoding="UTF-8" standalone="yes"?>
<Relationships xmlns="http://schemas.openxmlformats.org/package/2006/relationships"><Relationship Id="rId8" Type="http://schemas.openxmlformats.org/officeDocument/2006/relationships/tags" Target="../tags/tag101.xml"/><Relationship Id="rId13" Type="http://schemas.openxmlformats.org/officeDocument/2006/relationships/tags" Target="../tags/tag106.xml"/><Relationship Id="rId18" Type="http://schemas.openxmlformats.org/officeDocument/2006/relationships/tags" Target="../tags/tag111.xml"/><Relationship Id="rId26" Type="http://schemas.openxmlformats.org/officeDocument/2006/relationships/tags" Target="../tags/tag119.xml"/><Relationship Id="rId3" Type="http://schemas.openxmlformats.org/officeDocument/2006/relationships/tags" Target="../tags/tag96.xml"/><Relationship Id="rId21" Type="http://schemas.openxmlformats.org/officeDocument/2006/relationships/tags" Target="../tags/tag114.xml"/><Relationship Id="rId34" Type="http://schemas.openxmlformats.org/officeDocument/2006/relationships/slide" Target="slide26.xml"/><Relationship Id="rId7" Type="http://schemas.openxmlformats.org/officeDocument/2006/relationships/tags" Target="../tags/tag100.xml"/><Relationship Id="rId12" Type="http://schemas.openxmlformats.org/officeDocument/2006/relationships/tags" Target="../tags/tag105.xml"/><Relationship Id="rId17" Type="http://schemas.openxmlformats.org/officeDocument/2006/relationships/tags" Target="../tags/tag110.xml"/><Relationship Id="rId25" Type="http://schemas.openxmlformats.org/officeDocument/2006/relationships/tags" Target="../tags/tag118.xml"/><Relationship Id="rId33" Type="http://schemas.openxmlformats.org/officeDocument/2006/relationships/slide" Target="slide18.xml"/><Relationship Id="rId2" Type="http://schemas.openxmlformats.org/officeDocument/2006/relationships/tags" Target="../tags/tag95.xml"/><Relationship Id="rId16" Type="http://schemas.openxmlformats.org/officeDocument/2006/relationships/tags" Target="../tags/tag109.xml"/><Relationship Id="rId20" Type="http://schemas.openxmlformats.org/officeDocument/2006/relationships/tags" Target="../tags/tag113.xml"/><Relationship Id="rId29" Type="http://schemas.openxmlformats.org/officeDocument/2006/relationships/slideLayout" Target="../slideLayouts/slideLayout9.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tags" Target="../tags/tag104.xml"/><Relationship Id="rId24" Type="http://schemas.openxmlformats.org/officeDocument/2006/relationships/tags" Target="../tags/tag117.xml"/><Relationship Id="rId32" Type="http://schemas.openxmlformats.org/officeDocument/2006/relationships/slide" Target="slide14.xml"/><Relationship Id="rId37" Type="http://schemas.openxmlformats.org/officeDocument/2006/relationships/slide" Target="slide61.xml"/><Relationship Id="rId5" Type="http://schemas.openxmlformats.org/officeDocument/2006/relationships/tags" Target="../tags/tag98.xml"/><Relationship Id="rId15" Type="http://schemas.openxmlformats.org/officeDocument/2006/relationships/tags" Target="../tags/tag108.xml"/><Relationship Id="rId23" Type="http://schemas.openxmlformats.org/officeDocument/2006/relationships/tags" Target="../tags/tag116.xml"/><Relationship Id="rId28" Type="http://schemas.openxmlformats.org/officeDocument/2006/relationships/tags" Target="../tags/tag121.xml"/><Relationship Id="rId36" Type="http://schemas.openxmlformats.org/officeDocument/2006/relationships/slide" Target="slide59.xml"/><Relationship Id="rId10" Type="http://schemas.openxmlformats.org/officeDocument/2006/relationships/tags" Target="../tags/tag103.xml"/><Relationship Id="rId19" Type="http://schemas.openxmlformats.org/officeDocument/2006/relationships/tags" Target="../tags/tag112.xml"/><Relationship Id="rId31" Type="http://schemas.openxmlformats.org/officeDocument/2006/relationships/slide" Target="slide5.xml"/><Relationship Id="rId4" Type="http://schemas.openxmlformats.org/officeDocument/2006/relationships/tags" Target="../tags/tag97.xml"/><Relationship Id="rId9" Type="http://schemas.openxmlformats.org/officeDocument/2006/relationships/tags" Target="../tags/tag102.xml"/><Relationship Id="rId14" Type="http://schemas.openxmlformats.org/officeDocument/2006/relationships/tags" Target="../tags/tag107.xml"/><Relationship Id="rId22" Type="http://schemas.openxmlformats.org/officeDocument/2006/relationships/tags" Target="../tags/tag115.xml"/><Relationship Id="rId27" Type="http://schemas.openxmlformats.org/officeDocument/2006/relationships/tags" Target="../tags/tag120.xml"/><Relationship Id="rId30" Type="http://schemas.openxmlformats.org/officeDocument/2006/relationships/notesSlide" Target="../notesSlides/notesSlide2.xml"/><Relationship Id="rId35" Type="http://schemas.openxmlformats.org/officeDocument/2006/relationships/slide" Target="slide52.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262.xml"/><Relationship Id="rId7" Type="http://schemas.openxmlformats.org/officeDocument/2006/relationships/image" Target="../media/image27.png"/><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notesSlide" Target="../notesSlides/notesSlide20.xml"/><Relationship Id="rId5" Type="http://schemas.openxmlformats.org/officeDocument/2006/relationships/slideLayout" Target="../slideLayouts/slideLayout9.xml"/><Relationship Id="rId4" Type="http://schemas.openxmlformats.org/officeDocument/2006/relationships/tags" Target="../tags/tag263.xml"/></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266.xml"/><Relationship Id="rId7" Type="http://schemas.openxmlformats.org/officeDocument/2006/relationships/image" Target="../media/image29.png"/><Relationship Id="rId2" Type="http://schemas.openxmlformats.org/officeDocument/2006/relationships/tags" Target="../tags/tag265.xml"/><Relationship Id="rId1" Type="http://schemas.openxmlformats.org/officeDocument/2006/relationships/tags" Target="../tags/tag264.xml"/><Relationship Id="rId6" Type="http://schemas.openxmlformats.org/officeDocument/2006/relationships/notesSlide" Target="../notesSlides/notesSlide21.xml"/><Relationship Id="rId5" Type="http://schemas.openxmlformats.org/officeDocument/2006/relationships/slideLayout" Target="../slideLayouts/slideLayout9.xml"/><Relationship Id="rId4" Type="http://schemas.openxmlformats.org/officeDocument/2006/relationships/tags" Target="../tags/tag267.xml"/></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270.xml"/><Relationship Id="rId7" Type="http://schemas.openxmlformats.org/officeDocument/2006/relationships/image" Target="../media/image29.png"/><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notesSlide" Target="../notesSlides/notesSlide22.xml"/><Relationship Id="rId5" Type="http://schemas.openxmlformats.org/officeDocument/2006/relationships/slideLayout" Target="../slideLayouts/slideLayout9.xml"/><Relationship Id="rId4" Type="http://schemas.openxmlformats.org/officeDocument/2006/relationships/tags" Target="../tags/tag271.xml"/></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274.xml"/><Relationship Id="rId7" Type="http://schemas.openxmlformats.org/officeDocument/2006/relationships/notesSlide" Target="../notesSlides/notesSlide23.xml"/><Relationship Id="rId2" Type="http://schemas.openxmlformats.org/officeDocument/2006/relationships/tags" Target="../tags/tag273.xml"/><Relationship Id="rId1" Type="http://schemas.openxmlformats.org/officeDocument/2006/relationships/tags" Target="../tags/tag272.xml"/><Relationship Id="rId6" Type="http://schemas.openxmlformats.org/officeDocument/2006/relationships/slideLayout" Target="../slideLayouts/slideLayout9.xml"/><Relationship Id="rId5" Type="http://schemas.openxmlformats.org/officeDocument/2006/relationships/tags" Target="../tags/tag276.xml"/><Relationship Id="rId4" Type="http://schemas.openxmlformats.org/officeDocument/2006/relationships/tags" Target="../tags/tag275.xml"/><Relationship Id="rId9"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278.xml"/><Relationship Id="rId7" Type="http://schemas.openxmlformats.org/officeDocument/2006/relationships/tags" Target="../tags/tag282.xml"/><Relationship Id="rId12" Type="http://schemas.openxmlformats.org/officeDocument/2006/relationships/image" Target="../media/image33.png"/><Relationship Id="rId2" Type="http://schemas.openxmlformats.org/officeDocument/2006/relationships/tags" Target="../tags/tag277.xml"/><Relationship Id="rId1" Type="http://schemas.openxmlformats.org/officeDocument/2006/relationships/vmlDrawing" Target="../drawings/vmlDrawing1.vml"/><Relationship Id="rId6" Type="http://schemas.openxmlformats.org/officeDocument/2006/relationships/tags" Target="../tags/tag281.xml"/><Relationship Id="rId11" Type="http://schemas.openxmlformats.org/officeDocument/2006/relationships/image" Target="../media/image32.emf"/><Relationship Id="rId5" Type="http://schemas.openxmlformats.org/officeDocument/2006/relationships/tags" Target="../tags/tag280.xml"/><Relationship Id="rId10" Type="http://schemas.openxmlformats.org/officeDocument/2006/relationships/oleObject" Target="../embeddings/oleObject1.bin"/><Relationship Id="rId4" Type="http://schemas.openxmlformats.org/officeDocument/2006/relationships/tags" Target="../tags/tag279.xml"/><Relationship Id="rId9"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285.xml"/><Relationship Id="rId7" Type="http://schemas.openxmlformats.org/officeDocument/2006/relationships/image" Target="../media/image29.png"/><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notesSlide" Target="../notesSlides/notesSlide25.xml"/><Relationship Id="rId5" Type="http://schemas.openxmlformats.org/officeDocument/2006/relationships/slideLayout" Target="../slideLayouts/slideLayout9.xml"/><Relationship Id="rId4" Type="http://schemas.openxmlformats.org/officeDocument/2006/relationships/tags" Target="../tags/tag286.xml"/></Relationships>
</file>

<file path=ppt/slides/_rels/slide26.xml.rels><?xml version="1.0" encoding="UTF-8" standalone="yes"?>
<Relationships xmlns="http://schemas.openxmlformats.org/package/2006/relationships"><Relationship Id="rId8" Type="http://schemas.openxmlformats.org/officeDocument/2006/relationships/tags" Target="../tags/tag294.xml"/><Relationship Id="rId13" Type="http://schemas.openxmlformats.org/officeDocument/2006/relationships/tags" Target="../tags/tag299.xml"/><Relationship Id="rId18" Type="http://schemas.openxmlformats.org/officeDocument/2006/relationships/tags" Target="../tags/tag304.xml"/><Relationship Id="rId26" Type="http://schemas.openxmlformats.org/officeDocument/2006/relationships/tags" Target="../tags/tag312.xml"/><Relationship Id="rId3" Type="http://schemas.openxmlformats.org/officeDocument/2006/relationships/tags" Target="../tags/tag289.xml"/><Relationship Id="rId21" Type="http://schemas.openxmlformats.org/officeDocument/2006/relationships/tags" Target="../tags/tag307.xml"/><Relationship Id="rId34" Type="http://schemas.openxmlformats.org/officeDocument/2006/relationships/slide" Target="slide18.xml"/><Relationship Id="rId7" Type="http://schemas.openxmlformats.org/officeDocument/2006/relationships/tags" Target="../tags/tag293.xml"/><Relationship Id="rId12" Type="http://schemas.openxmlformats.org/officeDocument/2006/relationships/tags" Target="../tags/tag298.xml"/><Relationship Id="rId17" Type="http://schemas.openxmlformats.org/officeDocument/2006/relationships/tags" Target="../tags/tag303.xml"/><Relationship Id="rId25" Type="http://schemas.openxmlformats.org/officeDocument/2006/relationships/tags" Target="../tags/tag311.xml"/><Relationship Id="rId33" Type="http://schemas.openxmlformats.org/officeDocument/2006/relationships/slide" Target="slide14.xml"/><Relationship Id="rId2" Type="http://schemas.openxmlformats.org/officeDocument/2006/relationships/tags" Target="../tags/tag288.xml"/><Relationship Id="rId16" Type="http://schemas.openxmlformats.org/officeDocument/2006/relationships/tags" Target="../tags/tag302.xml"/><Relationship Id="rId20" Type="http://schemas.openxmlformats.org/officeDocument/2006/relationships/tags" Target="../tags/tag306.xml"/><Relationship Id="rId29" Type="http://schemas.openxmlformats.org/officeDocument/2006/relationships/slideLayout" Target="../slideLayouts/slideLayout9.xml"/><Relationship Id="rId1" Type="http://schemas.openxmlformats.org/officeDocument/2006/relationships/tags" Target="../tags/tag287.xml"/><Relationship Id="rId6" Type="http://schemas.openxmlformats.org/officeDocument/2006/relationships/tags" Target="../tags/tag292.xml"/><Relationship Id="rId11" Type="http://schemas.openxmlformats.org/officeDocument/2006/relationships/tags" Target="../tags/tag297.xml"/><Relationship Id="rId24" Type="http://schemas.openxmlformats.org/officeDocument/2006/relationships/tags" Target="../tags/tag310.xml"/><Relationship Id="rId32" Type="http://schemas.openxmlformats.org/officeDocument/2006/relationships/slide" Target="slide5.xml"/><Relationship Id="rId37" Type="http://schemas.openxmlformats.org/officeDocument/2006/relationships/slide" Target="slide61.xml"/><Relationship Id="rId5" Type="http://schemas.openxmlformats.org/officeDocument/2006/relationships/tags" Target="../tags/tag291.xml"/><Relationship Id="rId15" Type="http://schemas.openxmlformats.org/officeDocument/2006/relationships/tags" Target="../tags/tag301.xml"/><Relationship Id="rId23" Type="http://schemas.openxmlformats.org/officeDocument/2006/relationships/tags" Target="../tags/tag309.xml"/><Relationship Id="rId28" Type="http://schemas.openxmlformats.org/officeDocument/2006/relationships/tags" Target="../tags/tag314.xml"/><Relationship Id="rId36" Type="http://schemas.openxmlformats.org/officeDocument/2006/relationships/slide" Target="slide59.xml"/><Relationship Id="rId10" Type="http://schemas.openxmlformats.org/officeDocument/2006/relationships/tags" Target="../tags/tag296.xml"/><Relationship Id="rId19" Type="http://schemas.openxmlformats.org/officeDocument/2006/relationships/tags" Target="../tags/tag305.xml"/><Relationship Id="rId31" Type="http://schemas.openxmlformats.org/officeDocument/2006/relationships/slide" Target="slide2.xml"/><Relationship Id="rId4" Type="http://schemas.openxmlformats.org/officeDocument/2006/relationships/tags" Target="../tags/tag290.xml"/><Relationship Id="rId9" Type="http://schemas.openxmlformats.org/officeDocument/2006/relationships/tags" Target="../tags/tag295.xml"/><Relationship Id="rId14" Type="http://schemas.openxmlformats.org/officeDocument/2006/relationships/tags" Target="../tags/tag300.xml"/><Relationship Id="rId22" Type="http://schemas.openxmlformats.org/officeDocument/2006/relationships/tags" Target="../tags/tag308.xml"/><Relationship Id="rId27" Type="http://schemas.openxmlformats.org/officeDocument/2006/relationships/tags" Target="../tags/tag313.xml"/><Relationship Id="rId30" Type="http://schemas.openxmlformats.org/officeDocument/2006/relationships/notesSlide" Target="../notesSlides/notesSlide26.xml"/><Relationship Id="rId35" Type="http://schemas.openxmlformats.org/officeDocument/2006/relationships/slide" Target="slide52.xml"/></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317.xml"/><Relationship Id="rId7" Type="http://schemas.openxmlformats.org/officeDocument/2006/relationships/image" Target="../media/image35.png"/><Relationship Id="rId2" Type="http://schemas.openxmlformats.org/officeDocument/2006/relationships/tags" Target="../tags/tag316.xml"/><Relationship Id="rId1" Type="http://schemas.openxmlformats.org/officeDocument/2006/relationships/tags" Target="../tags/tag315.xml"/><Relationship Id="rId6" Type="http://schemas.openxmlformats.org/officeDocument/2006/relationships/notesSlide" Target="../notesSlides/notesSlide27.xml"/><Relationship Id="rId5" Type="http://schemas.openxmlformats.org/officeDocument/2006/relationships/slideLayout" Target="../slideLayouts/slideLayout9.xml"/><Relationship Id="rId4" Type="http://schemas.openxmlformats.org/officeDocument/2006/relationships/tags" Target="../tags/tag31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320.xml"/><Relationship Id="rId1" Type="http://schemas.openxmlformats.org/officeDocument/2006/relationships/tags" Target="../tags/tag319.xml"/><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4.xml"/><Relationship Id="rId1" Type="http://schemas.openxmlformats.org/officeDocument/2006/relationships/tags" Target="../tags/tag321.xml"/></Relationships>
</file>

<file path=ppt/slides/_rels/slide3.xml.rels><?xml version="1.0" encoding="UTF-8" standalone="yes"?>
<Relationships xmlns="http://schemas.openxmlformats.org/package/2006/relationships"><Relationship Id="rId8" Type="http://schemas.openxmlformats.org/officeDocument/2006/relationships/tags" Target="../tags/tag129.xml"/><Relationship Id="rId13" Type="http://schemas.openxmlformats.org/officeDocument/2006/relationships/tags" Target="../tags/tag134.xml"/><Relationship Id="rId18" Type="http://schemas.openxmlformats.org/officeDocument/2006/relationships/notesSlide" Target="../notesSlides/notesSlide3.xml"/><Relationship Id="rId3" Type="http://schemas.openxmlformats.org/officeDocument/2006/relationships/tags" Target="../tags/tag124.xml"/><Relationship Id="rId21" Type="http://schemas.openxmlformats.org/officeDocument/2006/relationships/image" Target="../media/image5.png"/><Relationship Id="rId7" Type="http://schemas.openxmlformats.org/officeDocument/2006/relationships/tags" Target="../tags/tag128.xml"/><Relationship Id="rId12" Type="http://schemas.openxmlformats.org/officeDocument/2006/relationships/tags" Target="../tags/tag133.xml"/><Relationship Id="rId17" Type="http://schemas.openxmlformats.org/officeDocument/2006/relationships/slideLayout" Target="../slideLayouts/slideLayout16.xml"/><Relationship Id="rId2" Type="http://schemas.openxmlformats.org/officeDocument/2006/relationships/tags" Target="../tags/tag123.xml"/><Relationship Id="rId16" Type="http://schemas.openxmlformats.org/officeDocument/2006/relationships/tags" Target="../tags/tag137.xml"/><Relationship Id="rId20" Type="http://schemas.openxmlformats.org/officeDocument/2006/relationships/image" Target="../media/image4.png"/><Relationship Id="rId1" Type="http://schemas.openxmlformats.org/officeDocument/2006/relationships/tags" Target="../tags/tag122.xml"/><Relationship Id="rId6" Type="http://schemas.openxmlformats.org/officeDocument/2006/relationships/tags" Target="../tags/tag127.xml"/><Relationship Id="rId11" Type="http://schemas.openxmlformats.org/officeDocument/2006/relationships/tags" Target="../tags/tag132.xml"/><Relationship Id="rId5" Type="http://schemas.openxmlformats.org/officeDocument/2006/relationships/tags" Target="../tags/tag126.xml"/><Relationship Id="rId15" Type="http://schemas.openxmlformats.org/officeDocument/2006/relationships/tags" Target="../tags/tag136.xml"/><Relationship Id="rId10" Type="http://schemas.openxmlformats.org/officeDocument/2006/relationships/tags" Target="../tags/tag131.xml"/><Relationship Id="rId19" Type="http://schemas.openxmlformats.org/officeDocument/2006/relationships/image" Target="../media/image3.png"/><Relationship Id="rId4" Type="http://schemas.openxmlformats.org/officeDocument/2006/relationships/tags" Target="../tags/tag125.xml"/><Relationship Id="rId9" Type="http://schemas.openxmlformats.org/officeDocument/2006/relationships/tags" Target="../tags/tag130.xml"/><Relationship Id="rId14" Type="http://schemas.openxmlformats.org/officeDocument/2006/relationships/tags" Target="../tags/tag13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6.xml"/><Relationship Id="rId1" Type="http://schemas.openxmlformats.org/officeDocument/2006/relationships/tags" Target="../tags/tag32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324.xml"/><Relationship Id="rId1" Type="http://schemas.openxmlformats.org/officeDocument/2006/relationships/tags" Target="../tags/tag323.xml"/><Relationship Id="rId5" Type="http://schemas.openxmlformats.org/officeDocument/2006/relationships/image" Target="../media/image37.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9.xml"/><Relationship Id="rId1" Type="http://schemas.openxmlformats.org/officeDocument/2006/relationships/tags" Target="../tags/tag325.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9.xml"/><Relationship Id="rId1" Type="http://schemas.openxmlformats.org/officeDocument/2006/relationships/tags" Target="../tags/tag326.xml"/><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9.xml"/><Relationship Id="rId1" Type="http://schemas.openxmlformats.org/officeDocument/2006/relationships/tags" Target="../tags/tag327.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9.xml"/><Relationship Id="rId1" Type="http://schemas.openxmlformats.org/officeDocument/2006/relationships/tags" Target="../tags/tag328.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9.xml"/><Relationship Id="rId1" Type="http://schemas.openxmlformats.org/officeDocument/2006/relationships/tags" Target="../tags/tag329.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6.xml"/><Relationship Id="rId1" Type="http://schemas.openxmlformats.org/officeDocument/2006/relationships/tags" Target="../tags/tag330.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332.xml"/><Relationship Id="rId7" Type="http://schemas.openxmlformats.org/officeDocument/2006/relationships/image" Target="../media/image32.emf"/><Relationship Id="rId2" Type="http://schemas.openxmlformats.org/officeDocument/2006/relationships/tags" Target="../tags/tag331.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38.xml"/><Relationship Id="rId4"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6.xml"/><Relationship Id="rId1" Type="http://schemas.openxmlformats.org/officeDocument/2006/relationships/tags" Target="../tags/tag333.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8" Type="http://schemas.openxmlformats.org/officeDocument/2006/relationships/tags" Target="../tags/tag145.xml"/><Relationship Id="rId13" Type="http://schemas.openxmlformats.org/officeDocument/2006/relationships/image" Target="../media/image8.png"/><Relationship Id="rId3" Type="http://schemas.openxmlformats.org/officeDocument/2006/relationships/tags" Target="../tags/tag140.xml"/><Relationship Id="rId7" Type="http://schemas.openxmlformats.org/officeDocument/2006/relationships/tags" Target="../tags/tag144.xml"/><Relationship Id="rId12" Type="http://schemas.openxmlformats.org/officeDocument/2006/relationships/image" Target="../media/image7.png"/><Relationship Id="rId2" Type="http://schemas.openxmlformats.org/officeDocument/2006/relationships/tags" Target="../tags/tag139.xml"/><Relationship Id="rId16" Type="http://schemas.microsoft.com/office/2007/relationships/hdphoto" Target="../media/hdphoto2.wdp"/><Relationship Id="rId1" Type="http://schemas.openxmlformats.org/officeDocument/2006/relationships/tags" Target="../tags/tag138.xml"/><Relationship Id="rId6" Type="http://schemas.openxmlformats.org/officeDocument/2006/relationships/tags" Target="../tags/tag143.xml"/><Relationship Id="rId11" Type="http://schemas.openxmlformats.org/officeDocument/2006/relationships/image" Target="../media/image6.jpeg"/><Relationship Id="rId5" Type="http://schemas.openxmlformats.org/officeDocument/2006/relationships/tags" Target="../tags/tag142.xml"/><Relationship Id="rId15" Type="http://schemas.openxmlformats.org/officeDocument/2006/relationships/image" Target="../media/image9.png"/><Relationship Id="rId10" Type="http://schemas.openxmlformats.org/officeDocument/2006/relationships/notesSlide" Target="../notesSlides/notesSlide4.xml"/><Relationship Id="rId4" Type="http://schemas.openxmlformats.org/officeDocument/2006/relationships/tags" Target="../tags/tag141.xml"/><Relationship Id="rId9" Type="http://schemas.openxmlformats.org/officeDocument/2006/relationships/slideLayout" Target="../slideLayouts/slideLayout16.xml"/><Relationship Id="rId1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9.xml"/><Relationship Id="rId1" Type="http://schemas.openxmlformats.org/officeDocument/2006/relationships/tags" Target="../tags/tag334.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6.xml"/><Relationship Id="rId1" Type="http://schemas.openxmlformats.org/officeDocument/2006/relationships/tags" Target="../tags/tag335.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6.xml"/><Relationship Id="rId1" Type="http://schemas.openxmlformats.org/officeDocument/2006/relationships/tags" Target="../tags/tag336.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6.xml"/><Relationship Id="rId1" Type="http://schemas.openxmlformats.org/officeDocument/2006/relationships/tags" Target="../tags/tag337.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6.xml"/><Relationship Id="rId1" Type="http://schemas.openxmlformats.org/officeDocument/2006/relationships/tags" Target="../tags/tag338.xml"/><Relationship Id="rId5" Type="http://schemas.openxmlformats.org/officeDocument/2006/relationships/image" Target="../media/image51.png"/><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6.xml"/><Relationship Id="rId1" Type="http://schemas.openxmlformats.org/officeDocument/2006/relationships/tags" Target="../tags/tag339.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9.xm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9.xml"/><Relationship Id="rId1" Type="http://schemas.openxmlformats.org/officeDocument/2006/relationships/tags" Target="../tags/tag340.xml"/><Relationship Id="rId5" Type="http://schemas.openxmlformats.org/officeDocument/2006/relationships/image" Target="../media/image58.pn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8" Type="http://schemas.openxmlformats.org/officeDocument/2006/relationships/tags" Target="../tags/tag153.xml"/><Relationship Id="rId13" Type="http://schemas.openxmlformats.org/officeDocument/2006/relationships/tags" Target="../tags/tag158.xml"/><Relationship Id="rId18" Type="http://schemas.openxmlformats.org/officeDocument/2006/relationships/tags" Target="../tags/tag163.xml"/><Relationship Id="rId26" Type="http://schemas.openxmlformats.org/officeDocument/2006/relationships/tags" Target="../tags/tag171.xml"/><Relationship Id="rId3" Type="http://schemas.openxmlformats.org/officeDocument/2006/relationships/tags" Target="../tags/tag148.xml"/><Relationship Id="rId21" Type="http://schemas.openxmlformats.org/officeDocument/2006/relationships/tags" Target="../tags/tag166.xml"/><Relationship Id="rId34" Type="http://schemas.openxmlformats.org/officeDocument/2006/relationships/slide" Target="slide26.xml"/><Relationship Id="rId7" Type="http://schemas.openxmlformats.org/officeDocument/2006/relationships/tags" Target="../tags/tag152.xml"/><Relationship Id="rId12" Type="http://schemas.openxmlformats.org/officeDocument/2006/relationships/tags" Target="../tags/tag157.xml"/><Relationship Id="rId17" Type="http://schemas.openxmlformats.org/officeDocument/2006/relationships/tags" Target="../tags/tag162.xml"/><Relationship Id="rId25" Type="http://schemas.openxmlformats.org/officeDocument/2006/relationships/tags" Target="../tags/tag170.xml"/><Relationship Id="rId33" Type="http://schemas.openxmlformats.org/officeDocument/2006/relationships/slide" Target="slide18.xml"/><Relationship Id="rId2" Type="http://schemas.openxmlformats.org/officeDocument/2006/relationships/tags" Target="../tags/tag147.xml"/><Relationship Id="rId16" Type="http://schemas.openxmlformats.org/officeDocument/2006/relationships/tags" Target="../tags/tag161.xml"/><Relationship Id="rId20" Type="http://schemas.openxmlformats.org/officeDocument/2006/relationships/tags" Target="../tags/tag165.xml"/><Relationship Id="rId29" Type="http://schemas.openxmlformats.org/officeDocument/2006/relationships/slideLayout" Target="../slideLayouts/slideLayout9.xml"/><Relationship Id="rId1" Type="http://schemas.openxmlformats.org/officeDocument/2006/relationships/tags" Target="../tags/tag146.xml"/><Relationship Id="rId6" Type="http://schemas.openxmlformats.org/officeDocument/2006/relationships/tags" Target="../tags/tag151.xml"/><Relationship Id="rId11" Type="http://schemas.openxmlformats.org/officeDocument/2006/relationships/tags" Target="../tags/tag156.xml"/><Relationship Id="rId24" Type="http://schemas.openxmlformats.org/officeDocument/2006/relationships/tags" Target="../tags/tag169.xml"/><Relationship Id="rId32" Type="http://schemas.openxmlformats.org/officeDocument/2006/relationships/slide" Target="slide14.xml"/><Relationship Id="rId37" Type="http://schemas.openxmlformats.org/officeDocument/2006/relationships/slide" Target="slide61.xml"/><Relationship Id="rId5" Type="http://schemas.openxmlformats.org/officeDocument/2006/relationships/tags" Target="../tags/tag150.xml"/><Relationship Id="rId15" Type="http://schemas.openxmlformats.org/officeDocument/2006/relationships/tags" Target="../tags/tag160.xml"/><Relationship Id="rId23" Type="http://schemas.openxmlformats.org/officeDocument/2006/relationships/tags" Target="../tags/tag168.xml"/><Relationship Id="rId28" Type="http://schemas.openxmlformats.org/officeDocument/2006/relationships/tags" Target="../tags/tag173.xml"/><Relationship Id="rId36" Type="http://schemas.openxmlformats.org/officeDocument/2006/relationships/slide" Target="slide59.xml"/><Relationship Id="rId10" Type="http://schemas.openxmlformats.org/officeDocument/2006/relationships/tags" Target="../tags/tag155.xml"/><Relationship Id="rId19" Type="http://schemas.openxmlformats.org/officeDocument/2006/relationships/tags" Target="../tags/tag164.xml"/><Relationship Id="rId31" Type="http://schemas.openxmlformats.org/officeDocument/2006/relationships/slide" Target="slide2.xml"/><Relationship Id="rId4" Type="http://schemas.openxmlformats.org/officeDocument/2006/relationships/tags" Target="../tags/tag149.xml"/><Relationship Id="rId9" Type="http://schemas.openxmlformats.org/officeDocument/2006/relationships/tags" Target="../tags/tag154.xml"/><Relationship Id="rId14" Type="http://schemas.openxmlformats.org/officeDocument/2006/relationships/tags" Target="../tags/tag159.xml"/><Relationship Id="rId22" Type="http://schemas.openxmlformats.org/officeDocument/2006/relationships/tags" Target="../tags/tag167.xml"/><Relationship Id="rId27" Type="http://schemas.openxmlformats.org/officeDocument/2006/relationships/tags" Target="../tags/tag172.xml"/><Relationship Id="rId30" Type="http://schemas.openxmlformats.org/officeDocument/2006/relationships/notesSlide" Target="../notesSlides/notesSlide5.xml"/><Relationship Id="rId35" Type="http://schemas.openxmlformats.org/officeDocument/2006/relationships/slide" Target="slide52.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tags" Target="../tags/tag343.xml"/><Relationship Id="rId7" Type="http://schemas.openxmlformats.org/officeDocument/2006/relationships/notesSlide" Target="../notesSlides/notesSlide51.xml"/><Relationship Id="rId2" Type="http://schemas.openxmlformats.org/officeDocument/2006/relationships/tags" Target="../tags/tag342.xml"/><Relationship Id="rId1" Type="http://schemas.openxmlformats.org/officeDocument/2006/relationships/tags" Target="../tags/tag341.xml"/><Relationship Id="rId6" Type="http://schemas.openxmlformats.org/officeDocument/2006/relationships/slideLayout" Target="../slideLayouts/slideLayout9.xml"/><Relationship Id="rId5" Type="http://schemas.openxmlformats.org/officeDocument/2006/relationships/tags" Target="../tags/tag345.xml"/><Relationship Id="rId4" Type="http://schemas.openxmlformats.org/officeDocument/2006/relationships/tags" Target="../tags/tag344.xml"/></Relationships>
</file>

<file path=ppt/slides/_rels/slide52.xml.rels><?xml version="1.0" encoding="UTF-8" standalone="yes"?>
<Relationships xmlns="http://schemas.openxmlformats.org/package/2006/relationships"><Relationship Id="rId8" Type="http://schemas.openxmlformats.org/officeDocument/2006/relationships/tags" Target="../tags/tag353.xml"/><Relationship Id="rId13" Type="http://schemas.openxmlformats.org/officeDocument/2006/relationships/tags" Target="../tags/tag358.xml"/><Relationship Id="rId18" Type="http://schemas.openxmlformats.org/officeDocument/2006/relationships/tags" Target="../tags/tag363.xml"/><Relationship Id="rId26" Type="http://schemas.openxmlformats.org/officeDocument/2006/relationships/tags" Target="../tags/tag371.xml"/><Relationship Id="rId3" Type="http://schemas.openxmlformats.org/officeDocument/2006/relationships/tags" Target="../tags/tag348.xml"/><Relationship Id="rId21" Type="http://schemas.openxmlformats.org/officeDocument/2006/relationships/tags" Target="../tags/tag366.xml"/><Relationship Id="rId34" Type="http://schemas.openxmlformats.org/officeDocument/2006/relationships/slide" Target="slide18.xml"/><Relationship Id="rId7" Type="http://schemas.openxmlformats.org/officeDocument/2006/relationships/tags" Target="../tags/tag352.xml"/><Relationship Id="rId12" Type="http://schemas.openxmlformats.org/officeDocument/2006/relationships/tags" Target="../tags/tag357.xml"/><Relationship Id="rId17" Type="http://schemas.openxmlformats.org/officeDocument/2006/relationships/tags" Target="../tags/tag362.xml"/><Relationship Id="rId25" Type="http://schemas.openxmlformats.org/officeDocument/2006/relationships/tags" Target="../tags/tag370.xml"/><Relationship Id="rId33" Type="http://schemas.openxmlformats.org/officeDocument/2006/relationships/slide" Target="slide14.xml"/><Relationship Id="rId2" Type="http://schemas.openxmlformats.org/officeDocument/2006/relationships/tags" Target="../tags/tag347.xml"/><Relationship Id="rId16" Type="http://schemas.openxmlformats.org/officeDocument/2006/relationships/tags" Target="../tags/tag361.xml"/><Relationship Id="rId20" Type="http://schemas.openxmlformats.org/officeDocument/2006/relationships/tags" Target="../tags/tag365.xml"/><Relationship Id="rId29" Type="http://schemas.openxmlformats.org/officeDocument/2006/relationships/slideLayout" Target="../slideLayouts/slideLayout9.xml"/><Relationship Id="rId1" Type="http://schemas.openxmlformats.org/officeDocument/2006/relationships/tags" Target="../tags/tag346.xml"/><Relationship Id="rId6" Type="http://schemas.openxmlformats.org/officeDocument/2006/relationships/tags" Target="../tags/tag351.xml"/><Relationship Id="rId11" Type="http://schemas.openxmlformats.org/officeDocument/2006/relationships/tags" Target="../tags/tag356.xml"/><Relationship Id="rId24" Type="http://schemas.openxmlformats.org/officeDocument/2006/relationships/tags" Target="../tags/tag369.xml"/><Relationship Id="rId32" Type="http://schemas.openxmlformats.org/officeDocument/2006/relationships/slide" Target="slide5.xml"/><Relationship Id="rId37" Type="http://schemas.openxmlformats.org/officeDocument/2006/relationships/slide" Target="slide61.xml"/><Relationship Id="rId5" Type="http://schemas.openxmlformats.org/officeDocument/2006/relationships/tags" Target="../tags/tag350.xml"/><Relationship Id="rId15" Type="http://schemas.openxmlformats.org/officeDocument/2006/relationships/tags" Target="../tags/tag360.xml"/><Relationship Id="rId23" Type="http://schemas.openxmlformats.org/officeDocument/2006/relationships/tags" Target="../tags/tag368.xml"/><Relationship Id="rId28" Type="http://schemas.openxmlformats.org/officeDocument/2006/relationships/tags" Target="../tags/tag373.xml"/><Relationship Id="rId36" Type="http://schemas.openxmlformats.org/officeDocument/2006/relationships/slide" Target="slide59.xml"/><Relationship Id="rId10" Type="http://schemas.openxmlformats.org/officeDocument/2006/relationships/tags" Target="../tags/tag355.xml"/><Relationship Id="rId19" Type="http://schemas.openxmlformats.org/officeDocument/2006/relationships/tags" Target="../tags/tag364.xml"/><Relationship Id="rId31" Type="http://schemas.openxmlformats.org/officeDocument/2006/relationships/slide" Target="slide2.xml"/><Relationship Id="rId4" Type="http://schemas.openxmlformats.org/officeDocument/2006/relationships/tags" Target="../tags/tag349.xml"/><Relationship Id="rId9" Type="http://schemas.openxmlformats.org/officeDocument/2006/relationships/tags" Target="../tags/tag354.xml"/><Relationship Id="rId14" Type="http://schemas.openxmlformats.org/officeDocument/2006/relationships/tags" Target="../tags/tag359.xml"/><Relationship Id="rId22" Type="http://schemas.openxmlformats.org/officeDocument/2006/relationships/tags" Target="../tags/tag367.xml"/><Relationship Id="rId27" Type="http://schemas.openxmlformats.org/officeDocument/2006/relationships/tags" Target="../tags/tag372.xml"/><Relationship Id="rId30" Type="http://schemas.openxmlformats.org/officeDocument/2006/relationships/notesSlide" Target="../notesSlides/notesSlide52.xml"/><Relationship Id="rId35" Type="http://schemas.openxmlformats.org/officeDocument/2006/relationships/slide" Target="slide26.xml"/></Relationships>
</file>

<file path=ppt/slides/_rels/slide53.x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tags" Target="../tags/tag375.xml"/><Relationship Id="rId7" Type="http://schemas.openxmlformats.org/officeDocument/2006/relationships/oleObject" Target="../embeddings/oleObject3.bin"/><Relationship Id="rId12" Type="http://schemas.openxmlformats.org/officeDocument/2006/relationships/image" Target="../media/image65.emf"/><Relationship Id="rId2" Type="http://schemas.openxmlformats.org/officeDocument/2006/relationships/tags" Target="../tags/tag374.xml"/><Relationship Id="rId1" Type="http://schemas.openxmlformats.org/officeDocument/2006/relationships/vmlDrawing" Target="../drawings/vmlDrawing3.vml"/><Relationship Id="rId6" Type="http://schemas.openxmlformats.org/officeDocument/2006/relationships/notesSlide" Target="../notesSlides/notesSlide53.xml"/><Relationship Id="rId11" Type="http://schemas.openxmlformats.org/officeDocument/2006/relationships/image" Target="../media/image64.emf"/><Relationship Id="rId5" Type="http://schemas.openxmlformats.org/officeDocument/2006/relationships/slideLayout" Target="../slideLayouts/slideLayout9.xml"/><Relationship Id="rId10" Type="http://schemas.openxmlformats.org/officeDocument/2006/relationships/image" Target="../media/image63.emf"/><Relationship Id="rId4" Type="http://schemas.openxmlformats.org/officeDocument/2006/relationships/tags" Target="../tags/tag376.xml"/><Relationship Id="rId9" Type="http://schemas.openxmlformats.org/officeDocument/2006/relationships/hyperlink" Target="https://c4b.gss.siemens.com/resources/images/articles/dffa-b10079-02.pdf" TargetMode="Externa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378.xml"/><Relationship Id="rId1" Type="http://schemas.openxmlformats.org/officeDocument/2006/relationships/tags" Target="../tags/tag377.xml"/><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tags" Target="../tags/tag380.xml"/><Relationship Id="rId7" Type="http://schemas.openxmlformats.org/officeDocument/2006/relationships/image" Target="../media/image32.emf"/><Relationship Id="rId2" Type="http://schemas.openxmlformats.org/officeDocument/2006/relationships/tags" Target="../tags/tag379.xml"/><Relationship Id="rId1" Type="http://schemas.openxmlformats.org/officeDocument/2006/relationships/vmlDrawing" Target="../drawings/vmlDrawing4.vml"/><Relationship Id="rId6" Type="http://schemas.openxmlformats.org/officeDocument/2006/relationships/oleObject" Target="../embeddings/oleObject4.bin"/><Relationship Id="rId11" Type="http://schemas.openxmlformats.org/officeDocument/2006/relationships/image" Target="../media/image69.jpeg"/><Relationship Id="rId5" Type="http://schemas.openxmlformats.org/officeDocument/2006/relationships/notesSlide" Target="../notesSlides/notesSlide55.xml"/><Relationship Id="rId10" Type="http://schemas.openxmlformats.org/officeDocument/2006/relationships/image" Target="../media/image68.jpeg"/><Relationship Id="rId4" Type="http://schemas.openxmlformats.org/officeDocument/2006/relationships/slideLayout" Target="../slideLayouts/slideLayout9.xml"/><Relationship Id="rId9" Type="http://schemas.openxmlformats.org/officeDocument/2006/relationships/image" Target="../media/image67.jpeg"/></Relationships>
</file>

<file path=ppt/slides/_rels/slide5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tags" Target="../tags/tag382.xml"/><Relationship Id="rId7" Type="http://schemas.openxmlformats.org/officeDocument/2006/relationships/image" Target="../media/image32.emf"/><Relationship Id="rId2" Type="http://schemas.openxmlformats.org/officeDocument/2006/relationships/tags" Target="../tags/tag381.xml"/><Relationship Id="rId1" Type="http://schemas.openxmlformats.org/officeDocument/2006/relationships/vmlDrawing" Target="../drawings/vmlDrawing5.vml"/><Relationship Id="rId6" Type="http://schemas.openxmlformats.org/officeDocument/2006/relationships/oleObject" Target="../embeddings/oleObject5.bin"/><Relationship Id="rId11" Type="http://schemas.openxmlformats.org/officeDocument/2006/relationships/image" Target="../media/image73.png"/><Relationship Id="rId5" Type="http://schemas.openxmlformats.org/officeDocument/2006/relationships/notesSlide" Target="../notesSlides/notesSlide56.xml"/><Relationship Id="rId10" Type="http://schemas.openxmlformats.org/officeDocument/2006/relationships/image" Target="../media/image72.png"/><Relationship Id="rId4" Type="http://schemas.openxmlformats.org/officeDocument/2006/relationships/slideLayout" Target="../slideLayouts/slideLayout9.xml"/><Relationship Id="rId9" Type="http://schemas.openxmlformats.org/officeDocument/2006/relationships/image" Target="../media/image71.jpeg"/></Relationships>
</file>

<file path=ppt/slides/_rels/slide57.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tags" Target="../tags/tag384.xml"/><Relationship Id="rId7" Type="http://schemas.openxmlformats.org/officeDocument/2006/relationships/image" Target="../media/image32.emf"/><Relationship Id="rId2" Type="http://schemas.openxmlformats.org/officeDocument/2006/relationships/tags" Target="../tags/tag383.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notesSlide" Target="../notesSlides/notesSlide57.xml"/><Relationship Id="rId4" Type="http://schemas.openxmlformats.org/officeDocument/2006/relationships/slideLayout" Target="../slideLayouts/slideLayout16.xml"/><Relationship Id="rId9" Type="http://schemas.openxmlformats.org/officeDocument/2006/relationships/image" Target="../media/image75.jp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6.xml"/><Relationship Id="rId1" Type="http://schemas.openxmlformats.org/officeDocument/2006/relationships/tags" Target="../tags/tag385.xml"/><Relationship Id="rId5" Type="http://schemas.openxmlformats.org/officeDocument/2006/relationships/image" Target="../media/image75.jpg"/><Relationship Id="rId4" Type="http://schemas.openxmlformats.org/officeDocument/2006/relationships/image" Target="../media/image74.jpg"/></Relationships>
</file>

<file path=ppt/slides/_rels/slide59.xml.rels><?xml version="1.0" encoding="UTF-8" standalone="yes"?>
<Relationships xmlns="http://schemas.openxmlformats.org/package/2006/relationships"><Relationship Id="rId8" Type="http://schemas.openxmlformats.org/officeDocument/2006/relationships/tags" Target="../tags/tag393.xml"/><Relationship Id="rId13" Type="http://schemas.openxmlformats.org/officeDocument/2006/relationships/tags" Target="../tags/tag398.xml"/><Relationship Id="rId18" Type="http://schemas.openxmlformats.org/officeDocument/2006/relationships/tags" Target="../tags/tag403.xml"/><Relationship Id="rId26" Type="http://schemas.openxmlformats.org/officeDocument/2006/relationships/tags" Target="../tags/tag411.xml"/><Relationship Id="rId3" Type="http://schemas.openxmlformats.org/officeDocument/2006/relationships/tags" Target="../tags/tag388.xml"/><Relationship Id="rId21" Type="http://schemas.openxmlformats.org/officeDocument/2006/relationships/tags" Target="../tags/tag406.xml"/><Relationship Id="rId34" Type="http://schemas.openxmlformats.org/officeDocument/2006/relationships/slide" Target="slide18.xml"/><Relationship Id="rId7" Type="http://schemas.openxmlformats.org/officeDocument/2006/relationships/tags" Target="../tags/tag392.xml"/><Relationship Id="rId12" Type="http://schemas.openxmlformats.org/officeDocument/2006/relationships/tags" Target="../tags/tag397.xml"/><Relationship Id="rId17" Type="http://schemas.openxmlformats.org/officeDocument/2006/relationships/tags" Target="../tags/tag402.xml"/><Relationship Id="rId25" Type="http://schemas.openxmlformats.org/officeDocument/2006/relationships/tags" Target="../tags/tag410.xml"/><Relationship Id="rId33" Type="http://schemas.openxmlformats.org/officeDocument/2006/relationships/slide" Target="slide14.xml"/><Relationship Id="rId2" Type="http://schemas.openxmlformats.org/officeDocument/2006/relationships/tags" Target="../tags/tag387.xml"/><Relationship Id="rId16" Type="http://schemas.openxmlformats.org/officeDocument/2006/relationships/tags" Target="../tags/tag401.xml"/><Relationship Id="rId20" Type="http://schemas.openxmlformats.org/officeDocument/2006/relationships/tags" Target="../tags/tag405.xml"/><Relationship Id="rId29" Type="http://schemas.openxmlformats.org/officeDocument/2006/relationships/slideLayout" Target="../slideLayouts/slideLayout9.xml"/><Relationship Id="rId1" Type="http://schemas.openxmlformats.org/officeDocument/2006/relationships/tags" Target="../tags/tag386.xml"/><Relationship Id="rId6" Type="http://schemas.openxmlformats.org/officeDocument/2006/relationships/tags" Target="../tags/tag391.xml"/><Relationship Id="rId11" Type="http://schemas.openxmlformats.org/officeDocument/2006/relationships/tags" Target="../tags/tag396.xml"/><Relationship Id="rId24" Type="http://schemas.openxmlformats.org/officeDocument/2006/relationships/tags" Target="../tags/tag409.xml"/><Relationship Id="rId32" Type="http://schemas.openxmlformats.org/officeDocument/2006/relationships/slide" Target="slide5.xml"/><Relationship Id="rId37" Type="http://schemas.openxmlformats.org/officeDocument/2006/relationships/slide" Target="slide61.xml"/><Relationship Id="rId5" Type="http://schemas.openxmlformats.org/officeDocument/2006/relationships/tags" Target="../tags/tag390.xml"/><Relationship Id="rId15" Type="http://schemas.openxmlformats.org/officeDocument/2006/relationships/tags" Target="../tags/tag400.xml"/><Relationship Id="rId23" Type="http://schemas.openxmlformats.org/officeDocument/2006/relationships/tags" Target="../tags/tag408.xml"/><Relationship Id="rId28" Type="http://schemas.openxmlformats.org/officeDocument/2006/relationships/tags" Target="../tags/tag413.xml"/><Relationship Id="rId36" Type="http://schemas.openxmlformats.org/officeDocument/2006/relationships/slide" Target="slide52.xml"/><Relationship Id="rId10" Type="http://schemas.openxmlformats.org/officeDocument/2006/relationships/tags" Target="../tags/tag395.xml"/><Relationship Id="rId19" Type="http://schemas.openxmlformats.org/officeDocument/2006/relationships/tags" Target="../tags/tag404.xml"/><Relationship Id="rId31" Type="http://schemas.openxmlformats.org/officeDocument/2006/relationships/slide" Target="slide2.xml"/><Relationship Id="rId4" Type="http://schemas.openxmlformats.org/officeDocument/2006/relationships/tags" Target="../tags/tag389.xml"/><Relationship Id="rId9" Type="http://schemas.openxmlformats.org/officeDocument/2006/relationships/tags" Target="../tags/tag394.xml"/><Relationship Id="rId14" Type="http://schemas.openxmlformats.org/officeDocument/2006/relationships/tags" Target="../tags/tag399.xml"/><Relationship Id="rId22" Type="http://schemas.openxmlformats.org/officeDocument/2006/relationships/tags" Target="../tags/tag407.xml"/><Relationship Id="rId27" Type="http://schemas.openxmlformats.org/officeDocument/2006/relationships/tags" Target="../tags/tag412.xml"/><Relationship Id="rId30" Type="http://schemas.openxmlformats.org/officeDocument/2006/relationships/notesSlide" Target="../notesSlides/notesSlide59.xml"/><Relationship Id="rId35" Type="http://schemas.openxmlformats.org/officeDocument/2006/relationships/slide" Target="slide2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6.xml"/><Relationship Id="rId1" Type="http://schemas.openxmlformats.org/officeDocument/2006/relationships/tags" Target="../tags/tag174.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tags" Target="../tags/tag415.xml"/><Relationship Id="rId7" Type="http://schemas.openxmlformats.org/officeDocument/2006/relationships/oleObject" Target="../embeddings/oleObject7.bin"/><Relationship Id="rId12" Type="http://schemas.openxmlformats.org/officeDocument/2006/relationships/image" Target="../media/image80.jpeg"/><Relationship Id="rId2" Type="http://schemas.openxmlformats.org/officeDocument/2006/relationships/tags" Target="../tags/tag414.xml"/><Relationship Id="rId1" Type="http://schemas.openxmlformats.org/officeDocument/2006/relationships/vmlDrawing" Target="../drawings/vmlDrawing7.vml"/><Relationship Id="rId6" Type="http://schemas.openxmlformats.org/officeDocument/2006/relationships/notesSlide" Target="../notesSlides/notesSlide60.xml"/><Relationship Id="rId11" Type="http://schemas.openxmlformats.org/officeDocument/2006/relationships/image" Target="../media/image79.jpeg"/><Relationship Id="rId5" Type="http://schemas.openxmlformats.org/officeDocument/2006/relationships/slideLayout" Target="../slideLayouts/slideLayout9.xml"/><Relationship Id="rId10" Type="http://schemas.openxmlformats.org/officeDocument/2006/relationships/image" Target="../media/image78.jpeg"/><Relationship Id="rId4" Type="http://schemas.openxmlformats.org/officeDocument/2006/relationships/tags" Target="../tags/tag416.xml"/><Relationship Id="rId9" Type="http://schemas.openxmlformats.org/officeDocument/2006/relationships/image" Target="../media/image77.jpeg"/></Relationships>
</file>

<file path=ppt/slides/_rels/slide61.xml.rels><?xml version="1.0" encoding="UTF-8" standalone="yes"?>
<Relationships xmlns="http://schemas.openxmlformats.org/package/2006/relationships"><Relationship Id="rId8" Type="http://schemas.openxmlformats.org/officeDocument/2006/relationships/tags" Target="../tags/tag424.xml"/><Relationship Id="rId13" Type="http://schemas.openxmlformats.org/officeDocument/2006/relationships/tags" Target="../tags/tag429.xml"/><Relationship Id="rId18" Type="http://schemas.openxmlformats.org/officeDocument/2006/relationships/tags" Target="../tags/tag434.xml"/><Relationship Id="rId26" Type="http://schemas.openxmlformats.org/officeDocument/2006/relationships/tags" Target="../tags/tag442.xml"/><Relationship Id="rId3" Type="http://schemas.openxmlformats.org/officeDocument/2006/relationships/tags" Target="../tags/tag419.xml"/><Relationship Id="rId21" Type="http://schemas.openxmlformats.org/officeDocument/2006/relationships/tags" Target="../tags/tag437.xml"/><Relationship Id="rId34" Type="http://schemas.openxmlformats.org/officeDocument/2006/relationships/slide" Target="slide18.xml"/><Relationship Id="rId7" Type="http://schemas.openxmlformats.org/officeDocument/2006/relationships/tags" Target="../tags/tag423.xml"/><Relationship Id="rId12" Type="http://schemas.openxmlformats.org/officeDocument/2006/relationships/tags" Target="../tags/tag428.xml"/><Relationship Id="rId17" Type="http://schemas.openxmlformats.org/officeDocument/2006/relationships/tags" Target="../tags/tag433.xml"/><Relationship Id="rId25" Type="http://schemas.openxmlformats.org/officeDocument/2006/relationships/tags" Target="../tags/tag441.xml"/><Relationship Id="rId33" Type="http://schemas.openxmlformats.org/officeDocument/2006/relationships/slide" Target="slide14.xml"/><Relationship Id="rId2" Type="http://schemas.openxmlformats.org/officeDocument/2006/relationships/tags" Target="../tags/tag418.xml"/><Relationship Id="rId16" Type="http://schemas.openxmlformats.org/officeDocument/2006/relationships/tags" Target="../tags/tag432.xml"/><Relationship Id="rId20" Type="http://schemas.openxmlformats.org/officeDocument/2006/relationships/tags" Target="../tags/tag436.xml"/><Relationship Id="rId29" Type="http://schemas.openxmlformats.org/officeDocument/2006/relationships/slideLayout" Target="../slideLayouts/slideLayout9.xml"/><Relationship Id="rId1" Type="http://schemas.openxmlformats.org/officeDocument/2006/relationships/tags" Target="../tags/tag417.xml"/><Relationship Id="rId6" Type="http://schemas.openxmlformats.org/officeDocument/2006/relationships/tags" Target="../tags/tag422.xml"/><Relationship Id="rId11" Type="http://schemas.openxmlformats.org/officeDocument/2006/relationships/tags" Target="../tags/tag427.xml"/><Relationship Id="rId24" Type="http://schemas.openxmlformats.org/officeDocument/2006/relationships/tags" Target="../tags/tag440.xml"/><Relationship Id="rId32" Type="http://schemas.openxmlformats.org/officeDocument/2006/relationships/slide" Target="slide5.xml"/><Relationship Id="rId37" Type="http://schemas.openxmlformats.org/officeDocument/2006/relationships/slide" Target="slide59.xml"/><Relationship Id="rId5" Type="http://schemas.openxmlformats.org/officeDocument/2006/relationships/tags" Target="../tags/tag421.xml"/><Relationship Id="rId15" Type="http://schemas.openxmlformats.org/officeDocument/2006/relationships/tags" Target="../tags/tag431.xml"/><Relationship Id="rId23" Type="http://schemas.openxmlformats.org/officeDocument/2006/relationships/tags" Target="../tags/tag439.xml"/><Relationship Id="rId28" Type="http://schemas.openxmlformats.org/officeDocument/2006/relationships/tags" Target="../tags/tag444.xml"/><Relationship Id="rId36" Type="http://schemas.openxmlformats.org/officeDocument/2006/relationships/slide" Target="slide52.xml"/><Relationship Id="rId10" Type="http://schemas.openxmlformats.org/officeDocument/2006/relationships/tags" Target="../tags/tag426.xml"/><Relationship Id="rId19" Type="http://schemas.openxmlformats.org/officeDocument/2006/relationships/tags" Target="../tags/tag435.xml"/><Relationship Id="rId31" Type="http://schemas.openxmlformats.org/officeDocument/2006/relationships/slide" Target="slide2.xml"/><Relationship Id="rId4" Type="http://schemas.openxmlformats.org/officeDocument/2006/relationships/tags" Target="../tags/tag420.xml"/><Relationship Id="rId9" Type="http://schemas.openxmlformats.org/officeDocument/2006/relationships/tags" Target="../tags/tag425.xml"/><Relationship Id="rId14" Type="http://schemas.openxmlformats.org/officeDocument/2006/relationships/tags" Target="../tags/tag430.xml"/><Relationship Id="rId22" Type="http://schemas.openxmlformats.org/officeDocument/2006/relationships/tags" Target="../tags/tag438.xml"/><Relationship Id="rId27" Type="http://schemas.openxmlformats.org/officeDocument/2006/relationships/tags" Target="../tags/tag443.xml"/><Relationship Id="rId30" Type="http://schemas.openxmlformats.org/officeDocument/2006/relationships/notesSlide" Target="../notesSlides/notesSlide61.xml"/><Relationship Id="rId35" Type="http://schemas.openxmlformats.org/officeDocument/2006/relationships/slide" Target="slide26.xml"/></Relationships>
</file>

<file path=ppt/slides/_rels/slide62.xml.rels><?xml version="1.0" encoding="UTF-8" standalone="yes"?>
<Relationships xmlns="http://schemas.openxmlformats.org/package/2006/relationships"><Relationship Id="rId8" Type="http://schemas.openxmlformats.org/officeDocument/2006/relationships/hyperlink" Target="https://new.siemens.com/global/de/produkte/automatisierung/systeme/industrie/sps/logo.html" TargetMode="External"/><Relationship Id="rId3" Type="http://schemas.openxmlformats.org/officeDocument/2006/relationships/notesSlide" Target="../notesSlides/notesSlide62.xml"/><Relationship Id="rId7" Type="http://schemas.openxmlformats.org/officeDocument/2006/relationships/hyperlink" Target="siemens.de/logo" TargetMode="External"/><Relationship Id="rId2" Type="http://schemas.openxmlformats.org/officeDocument/2006/relationships/slideLayout" Target="../slideLayouts/slideLayout17.xml"/><Relationship Id="rId1" Type="http://schemas.openxmlformats.org/officeDocument/2006/relationships/tags" Target="../tags/tag445.xml"/><Relationship Id="rId6" Type="http://schemas.openxmlformats.org/officeDocument/2006/relationships/hyperlink" Target="https://c4b.gss.siemens.com/resources/images/articles/dffa-b10079-03-7600.pdf" TargetMode="External"/><Relationship Id="rId11" Type="http://schemas.openxmlformats.org/officeDocument/2006/relationships/image" Target="../media/image65.emf"/><Relationship Id="rId5" Type="http://schemas.openxmlformats.org/officeDocument/2006/relationships/hyperlink" Target="https://new.siemens.com/global/en/products/automation/systems/industrial/plc/logo.html" TargetMode="External"/><Relationship Id="rId10" Type="http://schemas.openxmlformats.org/officeDocument/2006/relationships/image" Target="../media/image83.png"/><Relationship Id="rId4" Type="http://schemas.openxmlformats.org/officeDocument/2006/relationships/image" Target="../media/image81.jpeg"/><Relationship Id="rId9" Type="http://schemas.openxmlformats.org/officeDocument/2006/relationships/image" Target="../media/image82.wmf"/></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9.xml"/><Relationship Id="rId1" Type="http://schemas.openxmlformats.org/officeDocument/2006/relationships/tags" Target="../tags/tag446.xml"/><Relationship Id="rId4" Type="http://schemas.openxmlformats.org/officeDocument/2006/relationships/image" Target="../media/image8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9.xml"/><Relationship Id="rId1" Type="http://schemas.openxmlformats.org/officeDocument/2006/relationships/tags" Target="../tags/tag447.xml"/><Relationship Id="rId4" Type="http://schemas.openxmlformats.org/officeDocument/2006/relationships/hyperlink" Target="https://www.siemens.com/industrialsecurity"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7.xml"/><Relationship Id="rId7" Type="http://schemas.microsoft.com/office/2007/relationships/hdphoto" Target="../media/hdphoto3.wdp"/><Relationship Id="rId2" Type="http://schemas.openxmlformats.org/officeDocument/2006/relationships/slideLayout" Target="../slideLayouts/slideLayout9.xml"/><Relationship Id="rId1" Type="http://schemas.openxmlformats.org/officeDocument/2006/relationships/tags" Target="../tags/tag17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tags" Target="../tags/tag176.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tags" Target="../tags/tag179.xml"/><Relationship Id="rId7" Type="http://schemas.openxmlformats.org/officeDocument/2006/relationships/image" Target="../media/image16.jpg"/><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notesSlide" Target="../notesSlides/notesSlide9.xml"/><Relationship Id="rId5" Type="http://schemas.openxmlformats.org/officeDocument/2006/relationships/slideLayout" Target="../slideLayouts/slideLayout9.xml"/><Relationship Id="rId4" Type="http://schemas.openxmlformats.org/officeDocument/2006/relationships/tags" Target="../tags/tag18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88741764-F9C5-4EED-A19B-C236D6D16D8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02495" y="44530"/>
            <a:ext cx="8924418" cy="6086453"/>
          </a:xfrm>
          <a:prstGeom prst="rect">
            <a:avLst/>
          </a:prstGeom>
        </p:spPr>
      </p:pic>
      <p:sp>
        <p:nvSpPr>
          <p:cNvPr id="2" name="Title 1"/>
          <p:cNvSpPr>
            <a:spLocks noGrp="1"/>
          </p:cNvSpPr>
          <p:nvPr>
            <p:ph type="ctrTitle"/>
          </p:nvPr>
        </p:nvSpPr>
        <p:spPr>
          <a:xfrm>
            <a:off x="627062" y="4169979"/>
            <a:ext cx="10952710" cy="1567718"/>
          </a:xfrm>
        </p:spPr>
        <p:txBody>
          <a:bodyPr anchor="t">
            <a:noAutofit/>
          </a:bodyPr>
          <a:lstStyle/>
          <a:p>
            <a:r>
              <a:rPr lang="en-US" altLang="de-DE" noProof="1">
                <a:latin typeface="Arial" charset="0"/>
                <a:cs typeface="Arial" charset="0"/>
              </a:rPr>
              <a:t>LOGO! Communication Modules</a:t>
            </a:r>
            <a:br>
              <a:rPr lang="en-US" altLang="de-DE" sz="2000" b="0" noProof="1"/>
            </a:br>
            <a:r>
              <a:rPr lang="en-US" altLang="de-DE" sz="2000" b="0" noProof="1"/>
              <a:t>R</a:t>
            </a:r>
            <a:r>
              <a:rPr lang="en-US" sz="2000" b="0" dirty="0"/>
              <a:t>emote control and monitoring with LOGO!</a:t>
            </a:r>
            <a:br>
              <a:rPr lang="en-US" sz="2000" b="0" dirty="0"/>
            </a:br>
            <a:r>
              <a:rPr lang="en-US" altLang="de-DE" sz="2000" b="0" noProof="1"/>
              <a:t>Technical slides</a:t>
            </a:r>
            <a:endParaRPr lang="en-US" sz="2000" b="0" noProof="0" dirty="0"/>
          </a:p>
        </p:txBody>
      </p:sp>
      <p:sp>
        <p:nvSpPr>
          <p:cNvPr id="10" name="Text Placeholder 9"/>
          <p:cNvSpPr>
            <a:spLocks noGrp="1"/>
          </p:cNvSpPr>
          <p:nvPr>
            <p:ph type="body" sz="quarter" idx="12"/>
          </p:nvPr>
        </p:nvSpPr>
        <p:spPr>
          <a:xfrm>
            <a:off x="627062" y="5842800"/>
            <a:ext cx="10952710" cy="324000"/>
          </a:xfrm>
        </p:spPr>
        <p:txBody>
          <a:bodyPr/>
          <a:lstStyle/>
          <a:p>
            <a:pPr lvl="0">
              <a:buClr>
                <a:srgbClr val="879BAA"/>
              </a:buClr>
            </a:pPr>
            <a:r>
              <a:rPr lang="en-US">
                <a:solidFill>
                  <a:srgbClr val="000000"/>
                </a:solidFill>
              </a:rPr>
              <a:t>siemens.com/logo</a:t>
            </a:r>
            <a:endParaRPr lang="en-US" dirty="0">
              <a:solidFill>
                <a:srgbClr val="000000"/>
              </a:solidFill>
            </a:endParaRPr>
          </a:p>
        </p:txBody>
      </p:sp>
      <p:sp>
        <p:nvSpPr>
          <p:cNvPr id="9" name="Text Placeholder 8"/>
          <p:cNvSpPr>
            <a:spLocks noGrp="1"/>
          </p:cNvSpPr>
          <p:nvPr>
            <p:ph type="body" sz="quarter" idx="13"/>
          </p:nvPr>
        </p:nvSpPr>
        <p:spPr>
          <a:xfrm>
            <a:off x="627062" y="5842800"/>
            <a:ext cx="2511791" cy="324000"/>
          </a:xfrm>
        </p:spPr>
        <p:txBody>
          <a:bodyPr/>
          <a:lstStyle/>
          <a:p>
            <a:pPr lvl="0">
              <a:buClr>
                <a:srgbClr val="879BAA"/>
              </a:buClr>
            </a:pPr>
            <a:r>
              <a:rPr lang="en-US">
                <a:solidFill>
                  <a:srgbClr val="000000"/>
                </a:solidFill>
              </a:rPr>
              <a:t>Unrestricted © Siemens 2020</a:t>
            </a:r>
            <a:endParaRPr lang="en-US" dirty="0">
              <a:solidFill>
                <a:srgbClr val="000000"/>
              </a:solidFill>
            </a:endParaRPr>
          </a:p>
        </p:txBody>
      </p:sp>
      <p:sp>
        <p:nvSpPr>
          <p:cNvPr id="8" name="cdtText Box 17 Id20497"/>
          <p:cNvSpPr txBox="1">
            <a:spLocks noChangeArrowheads="1"/>
          </p:cNvSpPr>
          <p:nvPr/>
        </p:nvSpPr>
        <p:spPr bwMode="auto">
          <a:xfrm>
            <a:off x="627063" y="3007596"/>
            <a:ext cx="863599" cy="863600"/>
          </a:xfrm>
          <a:prstGeom prst="rect">
            <a:avLst/>
          </a:prstGeom>
          <a:solidFill>
            <a:schemeClr val="accent1"/>
          </a:solidFill>
          <a:ln w="9525" algn="ctr">
            <a:noFill/>
            <a:miter lim="800000"/>
            <a:headEnd/>
            <a:tailEnd/>
          </a:ln>
          <a:effectLst/>
        </p:spPr>
        <p:txBody>
          <a:bodyPr lIns="108000" tIns="0" rIns="0" bIns="122400" anchor="b" anchorCtr="0"/>
          <a:lstStyle/>
          <a:p>
            <a:pPr>
              <a:lnSpc>
                <a:spcPct val="110000"/>
              </a:lnSpc>
            </a:pPr>
            <a:r>
              <a:rPr lang="en-US" sz="800" b="1">
                <a:solidFill>
                  <a:srgbClr val="FFFFFF"/>
                </a:solidFill>
              </a:rPr>
              <a:t>February 2020</a:t>
            </a:r>
            <a:endParaRPr lang="en-US" sz="800" b="1" dirty="0">
              <a:solidFill>
                <a:srgbClr val="FFFFFF"/>
              </a:solidFill>
            </a:endParaRPr>
          </a:p>
        </p:txBody>
      </p:sp>
    </p:spTree>
    <p:custDataLst>
      <p:tags r:id="rId1"/>
    </p:custDataLst>
    <p:extLst>
      <p:ext uri="{BB962C8B-B14F-4D97-AF65-F5344CB8AC3E}">
        <p14:creationId xmlns:p14="http://schemas.microsoft.com/office/powerpoint/2010/main" val="4120473041"/>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2"/>
          <p:cNvSpPr>
            <a:spLocks noChangeArrowheads="1"/>
          </p:cNvSpPr>
          <p:nvPr>
            <p:custDataLst>
              <p:tags r:id="rId2"/>
            </p:custDataLst>
          </p:nvPr>
        </p:nvSpPr>
        <p:spPr bwMode="auto">
          <a:xfrm>
            <a:off x="4367566" y="5097984"/>
            <a:ext cx="7344000" cy="561914"/>
          </a:xfrm>
          <a:prstGeom prst="rect">
            <a:avLst/>
          </a:prstGeom>
          <a:solidFill>
            <a:srgbClr val="CDD9E1"/>
          </a:solidFill>
          <a:ln w="15875" algn="ctr">
            <a:noFill/>
            <a:miter lim="800000"/>
            <a:headEnd/>
            <a:tailEnd/>
          </a:ln>
          <a:effectLst/>
        </p:spPr>
        <p:txBody>
          <a:bodyPr lIns="108000" tIns="54000" rIns="360000" bIns="54000"/>
          <a:lstStyle/>
          <a:p>
            <a:pPr>
              <a:spcBef>
                <a:spcPts val="0"/>
              </a:spcBef>
              <a:buClr>
                <a:schemeClr val="accent2"/>
              </a:buClr>
            </a:pPr>
            <a:r>
              <a:rPr lang="en-US" altLang="de-DE" sz="1400" b="1" dirty="0">
                <a:solidFill>
                  <a:schemeClr val="tx1"/>
                </a:solidFill>
                <a:latin typeface="Arial" charset="0"/>
                <a:cs typeface="Arial" charset="0"/>
              </a:rPr>
              <a:t>Position detection </a:t>
            </a:r>
            <a:r>
              <a:rPr lang="en-US" altLang="de-DE" sz="1400" dirty="0">
                <a:solidFill>
                  <a:schemeClr val="tx1"/>
                </a:solidFill>
                <a:latin typeface="Arial" charset="0"/>
                <a:cs typeface="Arial" charset="0"/>
              </a:rPr>
              <a:t>of the LOGO! CMR per GPS signal </a:t>
            </a:r>
          </a:p>
          <a:p>
            <a:pPr marL="179388" lvl="1" indent="-177800">
              <a:spcBef>
                <a:spcPts val="0"/>
              </a:spcBef>
              <a:buClr>
                <a:schemeClr val="accent1"/>
              </a:buClr>
              <a:buSzPct val="100000"/>
              <a:buFont typeface="+mj-lt"/>
              <a:buChar char="•"/>
            </a:pPr>
            <a:r>
              <a:rPr lang="en-US" altLang="de-DE" sz="1400" dirty="0">
                <a:solidFill>
                  <a:schemeClr val="tx1"/>
                </a:solidFill>
                <a:latin typeface="Arial" charset="0"/>
                <a:cs typeface="Arial" charset="0"/>
              </a:rPr>
              <a:t>Forward of the position data in the LOGO! Logic Module and query via SMS</a:t>
            </a:r>
          </a:p>
          <a:p>
            <a:pPr marL="179388" lvl="1" indent="-177800">
              <a:spcBef>
                <a:spcPts val="0"/>
              </a:spcBef>
              <a:buClr>
                <a:schemeClr val="accent1"/>
              </a:buClr>
              <a:buSzPct val="100000"/>
              <a:buFont typeface="+mj-lt"/>
              <a:buChar char="•"/>
            </a:pPr>
            <a:endParaRPr lang="en-US" sz="1400" dirty="0">
              <a:solidFill>
                <a:schemeClr val="tx1"/>
              </a:solidFill>
            </a:endParaRPr>
          </a:p>
        </p:txBody>
      </p:sp>
      <p:sp>
        <p:nvSpPr>
          <p:cNvPr id="19" name="Rectangle 22"/>
          <p:cNvSpPr>
            <a:spLocks noChangeArrowheads="1"/>
          </p:cNvSpPr>
          <p:nvPr>
            <p:custDataLst>
              <p:tags r:id="rId3"/>
            </p:custDataLst>
          </p:nvPr>
        </p:nvSpPr>
        <p:spPr bwMode="auto">
          <a:xfrm>
            <a:off x="4367571" y="3877680"/>
            <a:ext cx="7344000" cy="1145387"/>
          </a:xfrm>
          <a:prstGeom prst="rect">
            <a:avLst/>
          </a:prstGeom>
          <a:solidFill>
            <a:srgbClr val="CDD9E1"/>
          </a:solidFill>
          <a:ln w="15875" algn="ctr">
            <a:noFill/>
            <a:miter lim="800000"/>
            <a:headEnd/>
            <a:tailEnd/>
          </a:ln>
          <a:effectLst/>
        </p:spPr>
        <p:txBody>
          <a:bodyPr lIns="108000" tIns="54000" rIns="360000" bIns="54000"/>
          <a:lstStyle/>
          <a:p>
            <a:pPr>
              <a:spcBef>
                <a:spcPts val="0"/>
              </a:spcBef>
              <a:buClr>
                <a:schemeClr val="accent2"/>
              </a:buClr>
            </a:pPr>
            <a:r>
              <a:rPr lang="en-US" altLang="de-DE" sz="1400" b="1" dirty="0">
                <a:solidFill>
                  <a:schemeClr val="tx1"/>
                </a:solidFill>
                <a:latin typeface="Arial" charset="0"/>
                <a:cs typeface="Arial" charset="0"/>
              </a:rPr>
              <a:t>Time-of-day synchronization </a:t>
            </a:r>
          </a:p>
          <a:p>
            <a:pPr marL="179388" lvl="1" indent="-177800">
              <a:spcBef>
                <a:spcPts val="0"/>
              </a:spcBef>
              <a:buClr>
                <a:schemeClr val="accent1"/>
              </a:buClr>
              <a:buSzPct val="100000"/>
              <a:buFont typeface="+mj-lt"/>
              <a:buChar char="•"/>
            </a:pPr>
            <a:r>
              <a:rPr lang="en-US" altLang="de-DE" sz="1400" dirty="0">
                <a:solidFill>
                  <a:schemeClr val="tx1"/>
                </a:solidFill>
                <a:latin typeface="Arial" charset="0"/>
                <a:cs typeface="Arial" charset="0"/>
              </a:rPr>
              <a:t>The time of the LOGO! basic unit can be set by transferring the received time from LOGO! CMR</a:t>
            </a:r>
          </a:p>
          <a:p>
            <a:pPr marL="179388" lvl="1" indent="-177800">
              <a:spcBef>
                <a:spcPts val="0"/>
              </a:spcBef>
              <a:buClr>
                <a:schemeClr val="accent1"/>
              </a:buClr>
              <a:buSzPct val="100000"/>
              <a:buFont typeface="+mj-lt"/>
              <a:buChar char="•"/>
            </a:pPr>
            <a:r>
              <a:rPr lang="en-US" altLang="de-DE" sz="1400" dirty="0">
                <a:solidFill>
                  <a:schemeClr val="tx1"/>
                </a:solidFill>
                <a:latin typeface="Arial" charset="0"/>
                <a:cs typeface="Arial" charset="0"/>
              </a:rPr>
              <a:t>by </a:t>
            </a:r>
            <a:r>
              <a:rPr lang="en-US" altLang="de-DE" sz="1400" b="1" dirty="0">
                <a:solidFill>
                  <a:schemeClr val="tx1"/>
                </a:solidFill>
                <a:latin typeface="Arial" charset="0"/>
                <a:cs typeface="Arial" charset="0"/>
              </a:rPr>
              <a:t>UTC-Time </a:t>
            </a:r>
            <a:r>
              <a:rPr lang="en-US" altLang="de-DE" sz="1400" dirty="0">
                <a:solidFill>
                  <a:schemeClr val="tx1"/>
                </a:solidFill>
                <a:latin typeface="Arial" charset="0"/>
                <a:cs typeface="Arial" charset="0"/>
              </a:rPr>
              <a:t>of an accessible NTP-Server</a:t>
            </a:r>
          </a:p>
          <a:p>
            <a:pPr marL="179388" lvl="1" indent="-177800">
              <a:spcBef>
                <a:spcPts val="0"/>
              </a:spcBef>
              <a:buClr>
                <a:schemeClr val="accent1"/>
              </a:buClr>
              <a:buSzPct val="100000"/>
              <a:buFont typeface="+mj-lt"/>
              <a:buChar char="•"/>
            </a:pPr>
            <a:r>
              <a:rPr lang="en-US" altLang="de-DE" sz="1400" b="1" dirty="0">
                <a:solidFill>
                  <a:schemeClr val="tx1"/>
                </a:solidFill>
                <a:latin typeface="Arial" charset="0"/>
                <a:cs typeface="Arial" charset="0"/>
              </a:rPr>
              <a:t>Time of the GPS-Signal </a:t>
            </a:r>
            <a:r>
              <a:rPr lang="en-US" altLang="de-DE" sz="1400" dirty="0">
                <a:solidFill>
                  <a:schemeClr val="tx1"/>
                </a:solidFill>
                <a:latin typeface="Arial" charset="0"/>
                <a:cs typeface="Arial" charset="0"/>
              </a:rPr>
              <a:t>or the </a:t>
            </a:r>
            <a:r>
              <a:rPr lang="en-US" altLang="de-DE" sz="1400" b="1" dirty="0">
                <a:solidFill>
                  <a:schemeClr val="tx1"/>
                </a:solidFill>
                <a:latin typeface="Arial" charset="0"/>
                <a:cs typeface="Arial" charset="0"/>
              </a:rPr>
              <a:t>cellular network providers</a:t>
            </a:r>
          </a:p>
        </p:txBody>
      </p:sp>
      <p:sp>
        <p:nvSpPr>
          <p:cNvPr id="130050" name="cdtRectangle 2 Id130050"/>
          <p:cNvSpPr>
            <a:spLocks noGrp="1" noChangeArrowheads="1"/>
          </p:cNvSpPr>
          <p:nvPr>
            <p:ph type="title"/>
          </p:nvPr>
        </p:nvSpPr>
        <p:spPr/>
        <p:txBody>
          <a:bodyPr/>
          <a:lstStyle/>
          <a:p>
            <a:r>
              <a:rPr lang="en-US" noProof="0" dirty="0"/>
              <a:t>LOGO! </a:t>
            </a:r>
            <a:r>
              <a:rPr lang="en-US" dirty="0"/>
              <a:t>CMR </a:t>
            </a:r>
            <a:br>
              <a:rPr lang="en-US" dirty="0"/>
            </a:br>
            <a:r>
              <a:rPr lang="en-US" dirty="0"/>
              <a:t>Functions</a:t>
            </a:r>
            <a:endParaRPr lang="en-US" noProof="0" dirty="0"/>
          </a:p>
        </p:txBody>
      </p:sp>
      <p:sp>
        <p:nvSpPr>
          <p:cNvPr id="16" name="Rectangle 22"/>
          <p:cNvSpPr>
            <a:spLocks noChangeArrowheads="1"/>
          </p:cNvSpPr>
          <p:nvPr>
            <p:custDataLst>
              <p:tags r:id="rId4"/>
            </p:custDataLst>
          </p:nvPr>
        </p:nvSpPr>
        <p:spPr bwMode="auto">
          <a:xfrm>
            <a:off x="4367566" y="1412875"/>
            <a:ext cx="7344000" cy="1314070"/>
          </a:xfrm>
          <a:prstGeom prst="rect">
            <a:avLst/>
          </a:prstGeom>
          <a:solidFill>
            <a:srgbClr val="CDD9E1"/>
          </a:solidFill>
          <a:ln w="15875" algn="ctr">
            <a:noFill/>
            <a:miter lim="800000"/>
            <a:headEnd/>
            <a:tailEnd/>
          </a:ln>
          <a:effectLst/>
        </p:spPr>
        <p:txBody>
          <a:bodyPr lIns="108000" tIns="54000" rIns="360000" bIns="54000"/>
          <a:lstStyle/>
          <a:p>
            <a:pPr>
              <a:defRPr/>
            </a:pPr>
            <a:r>
              <a:rPr lang="en-US" altLang="de-DE" sz="1400" b="1" dirty="0">
                <a:solidFill>
                  <a:schemeClr val="tx1"/>
                </a:solidFill>
                <a:latin typeface="Arial" charset="0"/>
                <a:cs typeface="Arial" charset="0"/>
              </a:rPr>
              <a:t>Remote Communication via mobile wireless networks </a:t>
            </a:r>
            <a:br>
              <a:rPr lang="en-US" altLang="de-DE" sz="1400" b="1" dirty="0">
                <a:solidFill>
                  <a:schemeClr val="tx1"/>
                </a:solidFill>
                <a:latin typeface="Arial" charset="0"/>
                <a:cs typeface="Arial" charset="0"/>
              </a:rPr>
            </a:br>
            <a:r>
              <a:rPr lang="en-US" altLang="de-DE" sz="1000" dirty="0">
                <a:solidFill>
                  <a:schemeClr val="tx1"/>
                </a:solidFill>
                <a:latin typeface="Arial" charset="0"/>
                <a:cs typeface="Arial" charset="0"/>
              </a:rPr>
              <a:t>(CMR2020 GSM/GPRS; CMR2040 LTE, UMTS) </a:t>
            </a:r>
          </a:p>
          <a:p>
            <a:pPr marL="179388" lvl="1" indent="-177800">
              <a:spcBef>
                <a:spcPts val="0"/>
              </a:spcBef>
              <a:buClr>
                <a:schemeClr val="accent1"/>
              </a:buClr>
              <a:buSzPct val="100000"/>
              <a:buFont typeface="+mj-lt"/>
              <a:buChar char="•"/>
              <a:defRPr/>
            </a:pPr>
            <a:r>
              <a:rPr lang="en-US" altLang="de-DE" sz="1400" dirty="0">
                <a:solidFill>
                  <a:schemeClr val="tx1"/>
                </a:solidFill>
                <a:latin typeface="Arial" charset="0"/>
                <a:cs typeface="Arial" charset="0"/>
              </a:rPr>
              <a:t>Reading/writing of data from/to the LOGO! basic units using intuitive* SMS</a:t>
            </a:r>
          </a:p>
          <a:p>
            <a:pPr marL="179388" lvl="1" indent="-177800">
              <a:spcBef>
                <a:spcPts val="0"/>
              </a:spcBef>
              <a:buClr>
                <a:schemeClr val="accent1"/>
              </a:buClr>
              <a:buSzPct val="100000"/>
              <a:buFont typeface="+mj-lt"/>
              <a:buChar char="•"/>
              <a:defRPr/>
            </a:pPr>
            <a:r>
              <a:rPr lang="en-US" altLang="de-DE" sz="1400" dirty="0">
                <a:solidFill>
                  <a:schemeClr val="tx1"/>
                </a:solidFill>
                <a:latin typeface="Arial" charset="0"/>
                <a:cs typeface="Arial" charset="0"/>
              </a:rPr>
              <a:t>Event-driven alerting using SMS and /or e-mail*</a:t>
            </a:r>
          </a:p>
          <a:p>
            <a:pPr marL="179388" lvl="1" indent="-177800">
              <a:spcBef>
                <a:spcPts val="0"/>
              </a:spcBef>
              <a:buClr>
                <a:schemeClr val="accent1"/>
              </a:buClr>
              <a:buSzPct val="100000"/>
              <a:buFont typeface="+mj-lt"/>
              <a:buChar char="•"/>
              <a:defRPr/>
            </a:pPr>
            <a:r>
              <a:rPr lang="en-US" altLang="de-DE" sz="1400" dirty="0">
                <a:solidFill>
                  <a:schemeClr val="tx1"/>
                </a:solidFill>
                <a:latin typeface="Arial" charset="0"/>
                <a:cs typeface="Arial" charset="0"/>
              </a:rPr>
              <a:t>Simple switch processes via digital integrated IOs: Reading the inputs and switching of the outputs of the LOGO! CMR</a:t>
            </a:r>
          </a:p>
        </p:txBody>
      </p:sp>
      <p:pic>
        <p:nvPicPr>
          <p:cNvPr id="17" name="Picture 7" descr="C:\Documents and Settings\demo\Desktop\SIE_Icon_Bibliothek\SIM_PPT_icon_status_red-green_ye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75147" y="1484875"/>
            <a:ext cx="288000" cy="28800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pic>
        <p:nvPicPr>
          <p:cNvPr id="20" name="Picture 7" descr="C:\Documents and Settings\demo\Desktop\SIE_Icon_Bibliothek\SIM_PPT_icon_status_red-green_ye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75147" y="3946186"/>
            <a:ext cx="288000" cy="28800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pic>
        <p:nvPicPr>
          <p:cNvPr id="23" name="Picture 7" descr="C:\Documents and Settings\demo\Desktop\SIE_Icon_Bibliothek\SIM_PPT_icon_status_red-green_ye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75147" y="5167457"/>
            <a:ext cx="288000" cy="28800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sp>
        <p:nvSpPr>
          <p:cNvPr id="11" name="Rectangle 22"/>
          <p:cNvSpPr>
            <a:spLocks noChangeArrowheads="1"/>
          </p:cNvSpPr>
          <p:nvPr/>
        </p:nvSpPr>
        <p:spPr bwMode="auto">
          <a:xfrm>
            <a:off x="4367572" y="2801861"/>
            <a:ext cx="7344000" cy="1000903"/>
          </a:xfrm>
          <a:prstGeom prst="rect">
            <a:avLst/>
          </a:prstGeom>
          <a:solidFill>
            <a:srgbClr val="CDD9E1"/>
          </a:solidFill>
          <a:ln w="15875" algn="ctr">
            <a:noFill/>
            <a:miter lim="800000"/>
            <a:headEnd/>
            <a:tailEnd/>
          </a:ln>
          <a:effectLst/>
        </p:spPr>
        <p:txBody>
          <a:bodyPr lIns="108000" tIns="54000" rIns="360000" bIns="54000"/>
          <a:lstStyle/>
          <a:p>
            <a:pPr>
              <a:spcBef>
                <a:spcPts val="0"/>
              </a:spcBef>
              <a:buClr>
                <a:schemeClr val="accent2"/>
              </a:buClr>
            </a:pPr>
            <a:r>
              <a:rPr lang="en-US" altLang="de-DE" sz="1400" b="1">
                <a:solidFill>
                  <a:schemeClr val="tx1"/>
                </a:solidFill>
                <a:latin typeface="Arial" charset="0"/>
                <a:cs typeface="Arial" charset="0"/>
              </a:rPr>
              <a:t>Secure Remote Access* via mobile wireless networks  to </a:t>
            </a:r>
          </a:p>
          <a:p>
            <a:pPr marL="179388" lvl="1" indent="-177800">
              <a:spcBef>
                <a:spcPts val="0"/>
              </a:spcBef>
              <a:buClr>
                <a:schemeClr val="accent1"/>
              </a:buClr>
              <a:buSzPct val="100000"/>
              <a:buFont typeface="+mj-lt"/>
              <a:buChar char="•"/>
              <a:defRPr/>
            </a:pPr>
            <a:r>
              <a:rPr lang="en-US" altLang="de-DE" sz="1400">
                <a:solidFill>
                  <a:schemeClr val="tx1"/>
                </a:solidFill>
                <a:latin typeface="Arial" charset="0"/>
                <a:cs typeface="Arial" charset="0"/>
              </a:rPr>
              <a:t>LOGO! CMR ( Web Interface via OpenVPN/HTTP)</a:t>
            </a:r>
          </a:p>
          <a:p>
            <a:pPr marL="180000" indent="-180000">
              <a:spcBef>
                <a:spcPts val="0"/>
              </a:spcBef>
              <a:buClr>
                <a:srgbClr val="879BAA"/>
              </a:buClr>
              <a:buFont typeface="Arial" panose="020B0604020202020204" pitchFamily="34" charset="0"/>
              <a:buChar char="•"/>
              <a:defRPr/>
            </a:pPr>
            <a:r>
              <a:rPr lang="en-US" altLang="de-DE" sz="1400">
                <a:solidFill>
                  <a:schemeClr val="tx1"/>
                </a:solidFill>
                <a:latin typeface="Arial" charset="0"/>
                <a:cs typeface="Arial" charset="0"/>
              </a:rPr>
              <a:t>LOGO! Basic Module via OpenVPN and http with Web server or LOGO! App for </a:t>
            </a:r>
            <a:br>
              <a:rPr lang="en-US" altLang="de-DE" sz="1400">
                <a:solidFill>
                  <a:schemeClr val="tx1"/>
                </a:solidFill>
                <a:latin typeface="Arial" charset="0"/>
                <a:cs typeface="Arial" charset="0"/>
              </a:rPr>
            </a:br>
            <a:r>
              <a:rPr lang="en-US" altLang="de-DE" sz="1400">
                <a:solidFill>
                  <a:schemeClr val="tx1"/>
                </a:solidFill>
                <a:latin typeface="Arial" charset="0"/>
                <a:cs typeface="Arial" charset="0"/>
              </a:rPr>
              <a:t>Up-/Download of the LOGO! SoftComfort programs). </a:t>
            </a:r>
            <a:endParaRPr lang="en-US" sz="1400" dirty="0">
              <a:solidFill>
                <a:schemeClr val="tx1"/>
              </a:solidFill>
            </a:endParaRPr>
          </a:p>
        </p:txBody>
      </p:sp>
      <p:pic>
        <p:nvPicPr>
          <p:cNvPr id="12" name="Picture 7" descr="C:\Documents and Settings\demo\Desktop\SIE_Icon_Bibliothek\SIM_PPT_icon_status_red-green_ye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75147" y="2858491"/>
            <a:ext cx="288000" cy="28800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sp>
        <p:nvSpPr>
          <p:cNvPr id="13" name="Text Box 8">
            <a:extLst>
              <a:ext uri="{FF2B5EF4-FFF2-40B4-BE49-F238E27FC236}">
                <a16:creationId xmlns:a16="http://schemas.microsoft.com/office/drawing/2014/main" id="{C9529B2E-F3D0-421F-80E8-A265DB45B6D0}"/>
              </a:ext>
            </a:extLst>
          </p:cNvPr>
          <p:cNvSpPr txBox="1">
            <a:spLocks noChangeArrowheads="1"/>
          </p:cNvSpPr>
          <p:nvPr>
            <p:custDataLst>
              <p:tags r:id="rId5"/>
            </p:custDataLst>
          </p:nvPr>
        </p:nvSpPr>
        <p:spPr bwMode="auto">
          <a:xfrm>
            <a:off x="624887" y="5733850"/>
            <a:ext cx="11088199" cy="432000"/>
          </a:xfrm>
          <a:prstGeom prst="rect">
            <a:avLst/>
          </a:prstGeom>
          <a:solidFill>
            <a:srgbClr val="879BAA"/>
          </a:solidFill>
        </p:spPr>
        <p:txBody>
          <a:bodyPr wrap="square" lIns="144000" tIns="54000" rIns="108000" bIns="54000" rtlCol="0" anchor="ctr">
            <a:noAutofit/>
          </a:bodyPr>
          <a:lstStyle>
            <a:defPPr>
              <a:defRPr lang="de-DE"/>
            </a:defPPr>
            <a:lvl1pPr>
              <a:lnSpc>
                <a:spcPct val="110000"/>
              </a:lnSpc>
              <a:spcBef>
                <a:spcPts val="0"/>
              </a:spcBef>
              <a:defRPr b="1">
                <a:solidFill>
                  <a:schemeClr val="bg1"/>
                </a:solidFill>
                <a:latin typeface="Arial" pitchFamily="34" charset="0"/>
                <a:ea typeface="ＭＳ Ｐゴシック" charset="-128"/>
              </a:defRPr>
            </a:lvl1pPr>
            <a:lvl2pPr>
              <a:defRPr>
                <a:solidFill>
                  <a:schemeClr val="bg2"/>
                </a:solidFill>
                <a:latin typeface="Arial" pitchFamily="34" charset="0"/>
                <a:ea typeface="ＭＳ Ｐゴシック" charset="-128"/>
              </a:defRPr>
            </a:lvl2pPr>
            <a:lvl3pPr>
              <a:defRPr>
                <a:solidFill>
                  <a:schemeClr val="bg2"/>
                </a:solidFill>
                <a:latin typeface="Arial" pitchFamily="34" charset="0"/>
                <a:ea typeface="ＭＳ Ｐゴシック" charset="-128"/>
              </a:defRPr>
            </a:lvl3pPr>
            <a:lvl4pPr>
              <a:defRPr>
                <a:solidFill>
                  <a:schemeClr val="bg2"/>
                </a:solidFill>
                <a:latin typeface="Arial" pitchFamily="34" charset="0"/>
                <a:ea typeface="ＭＳ Ｐゴシック" charset="-128"/>
              </a:defRPr>
            </a:lvl4pPr>
            <a:lvl5pPr>
              <a:defRPr>
                <a:solidFill>
                  <a:schemeClr val="bg2"/>
                </a:solidFill>
                <a:latin typeface="Arial" pitchFamily="34" charset="0"/>
                <a:ea typeface="ＭＳ Ｐゴシック" charset="-128"/>
              </a:defRPr>
            </a:lvl5pPr>
            <a:lvl6pPr>
              <a:defRPr>
                <a:solidFill>
                  <a:schemeClr val="bg2"/>
                </a:solidFill>
                <a:latin typeface="Arial" pitchFamily="34" charset="0"/>
                <a:ea typeface="ＭＳ Ｐゴシック" charset="-128"/>
              </a:defRPr>
            </a:lvl6pPr>
            <a:lvl7pPr>
              <a:defRPr>
                <a:solidFill>
                  <a:schemeClr val="bg2"/>
                </a:solidFill>
                <a:latin typeface="Arial" pitchFamily="34" charset="0"/>
                <a:ea typeface="ＭＳ Ｐゴシック" charset="-128"/>
              </a:defRPr>
            </a:lvl7pPr>
            <a:lvl8pPr>
              <a:defRPr>
                <a:solidFill>
                  <a:schemeClr val="bg2"/>
                </a:solidFill>
                <a:latin typeface="Arial" pitchFamily="34" charset="0"/>
                <a:ea typeface="ＭＳ Ｐゴシック" charset="-128"/>
              </a:defRPr>
            </a:lvl8pPr>
            <a:lvl9pPr>
              <a:defRPr>
                <a:solidFill>
                  <a:schemeClr val="bg2"/>
                </a:solidFill>
                <a:latin typeface="Arial" pitchFamily="34" charset="0"/>
                <a:ea typeface="ＭＳ Ｐゴシック" charset="-128"/>
              </a:defRPr>
            </a:lvl9pPr>
          </a:lstStyle>
          <a:p>
            <a:r>
              <a:rPr lang="en-US" dirty="0"/>
              <a:t>Remote control, monitoring and programming for LOGO!</a:t>
            </a:r>
          </a:p>
        </p:txBody>
      </p:sp>
      <p:pic>
        <p:nvPicPr>
          <p:cNvPr id="14" name="Grafik 13">
            <a:extLst>
              <a:ext uri="{FF2B5EF4-FFF2-40B4-BE49-F238E27FC236}">
                <a16:creationId xmlns:a16="http://schemas.microsoft.com/office/drawing/2014/main" id="{33ACD895-BF6D-4C59-826D-0F2430F6211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7064" y="1412875"/>
            <a:ext cx="3600000" cy="2599056"/>
          </a:xfrm>
          <a:prstGeom prst="rect">
            <a:avLst/>
          </a:prstGeom>
        </p:spPr>
      </p:pic>
    </p:spTree>
    <p:custDataLst>
      <p:tags r:id="rId1"/>
    </p:custDataLst>
    <p:extLst>
      <p:ext uri="{BB962C8B-B14F-4D97-AF65-F5344CB8AC3E}">
        <p14:creationId xmlns:p14="http://schemas.microsoft.com/office/powerpoint/2010/main" val="826240619"/>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2"/>
          <p:cNvSpPr>
            <a:spLocks noChangeArrowheads="1"/>
          </p:cNvSpPr>
          <p:nvPr/>
        </p:nvSpPr>
        <p:spPr bwMode="auto">
          <a:xfrm>
            <a:off x="4367889" y="3915242"/>
            <a:ext cx="7344000" cy="1800000"/>
          </a:xfrm>
          <a:prstGeom prst="rect">
            <a:avLst/>
          </a:prstGeom>
          <a:solidFill>
            <a:srgbClr val="CDD9E1"/>
          </a:solidFill>
          <a:ln w="15875" algn="ctr">
            <a:noFill/>
            <a:miter lim="800000"/>
            <a:headEnd/>
            <a:tailEnd/>
          </a:ln>
          <a:effectLst/>
        </p:spPr>
        <p:txBody>
          <a:bodyPr lIns="108000" tIns="54000" rIns="360000" bIns="54000"/>
          <a:lstStyle/>
          <a:p>
            <a:pPr>
              <a:spcBef>
                <a:spcPts val="0"/>
              </a:spcBef>
              <a:buClr>
                <a:schemeClr val="accent2"/>
              </a:buClr>
            </a:pPr>
            <a:r>
              <a:rPr lang="en-US" altLang="de-DE" sz="1400" b="1" dirty="0">
                <a:solidFill>
                  <a:schemeClr val="dk1"/>
                </a:solidFill>
                <a:latin typeface="Arial" charset="0"/>
                <a:cs typeface="Arial" charset="0"/>
              </a:rPr>
              <a:t>Further Improvements: </a:t>
            </a:r>
          </a:p>
          <a:p>
            <a:pPr marL="179388" lvl="1" indent="-177800">
              <a:spcBef>
                <a:spcPts val="0"/>
              </a:spcBef>
              <a:buClr>
                <a:schemeClr val="accent1"/>
              </a:buClr>
              <a:buSzPct val="100000"/>
              <a:buFont typeface="Arial" panose="020B0604020202020204" pitchFamily="34" charset="0"/>
              <a:buChar char="•"/>
            </a:pPr>
            <a:r>
              <a:rPr lang="en-US" altLang="de-DE" sz="1400" dirty="0">
                <a:solidFill>
                  <a:schemeClr val="dk1"/>
                </a:solidFill>
                <a:latin typeface="Arial" charset="0"/>
                <a:cs typeface="Arial" charset="0"/>
              </a:rPr>
              <a:t>Test SMS / e-mail for IBS</a:t>
            </a:r>
          </a:p>
          <a:p>
            <a:pPr marL="179388" lvl="1" indent="-177800">
              <a:spcBef>
                <a:spcPts val="0"/>
              </a:spcBef>
              <a:buClr>
                <a:schemeClr val="accent1"/>
              </a:buClr>
              <a:buSzPct val="100000"/>
              <a:buFont typeface="Arial" panose="020B0604020202020204" pitchFamily="34" charset="0"/>
              <a:buChar char="•"/>
            </a:pPr>
            <a:r>
              <a:rPr lang="en-US" altLang="de-DE" sz="1400" dirty="0">
                <a:solidFill>
                  <a:schemeClr val="dk1"/>
                </a:solidFill>
                <a:latin typeface="Arial" charset="0"/>
                <a:cs typeface="Arial" charset="0"/>
              </a:rPr>
              <a:t>Monitoring of GPS-Position on  Web Interface</a:t>
            </a:r>
          </a:p>
          <a:p>
            <a:pPr marL="179388" lvl="1" indent="-177800">
              <a:spcBef>
                <a:spcPts val="0"/>
              </a:spcBef>
              <a:buClr>
                <a:schemeClr val="accent1"/>
              </a:buClr>
              <a:buSzPct val="100000"/>
              <a:buFont typeface="Arial" panose="020B0604020202020204" pitchFamily="34" charset="0"/>
              <a:buChar char="•"/>
            </a:pPr>
            <a:r>
              <a:rPr lang="en-US" altLang="de-DE" sz="1400" dirty="0">
                <a:solidFill>
                  <a:schemeClr val="dk1"/>
                </a:solidFill>
                <a:latin typeface="Arial" charset="0"/>
                <a:cs typeface="Arial" charset="0"/>
              </a:rPr>
              <a:t>Further Diagnostic </a:t>
            </a:r>
            <a:r>
              <a:rPr lang="en-US" altLang="de-DE" sz="1400" dirty="0" err="1">
                <a:solidFill>
                  <a:schemeClr val="dk1"/>
                </a:solidFill>
                <a:latin typeface="Arial" charset="0"/>
                <a:cs typeface="Arial" charset="0"/>
              </a:rPr>
              <a:t>Informations</a:t>
            </a:r>
            <a:r>
              <a:rPr lang="en-US" altLang="de-DE" sz="1400" dirty="0">
                <a:solidFill>
                  <a:schemeClr val="dk1"/>
                </a:solidFill>
                <a:latin typeface="Arial" charset="0"/>
                <a:cs typeface="Arial" charset="0"/>
              </a:rPr>
              <a:t> (Counter for SMS/e-mail successful/lost send/received)</a:t>
            </a:r>
          </a:p>
          <a:p>
            <a:pPr marL="179388" lvl="1" indent="-177800">
              <a:spcBef>
                <a:spcPts val="0"/>
              </a:spcBef>
              <a:buClr>
                <a:schemeClr val="accent1"/>
              </a:buClr>
              <a:buSzPct val="100000"/>
              <a:buFont typeface="Arial" panose="020B0604020202020204" pitchFamily="34" charset="0"/>
              <a:buChar char="•"/>
            </a:pPr>
            <a:r>
              <a:rPr lang="en-US" altLang="de-DE" sz="1400" dirty="0" err="1">
                <a:solidFill>
                  <a:schemeClr val="dk1"/>
                </a:solidFill>
                <a:latin typeface="Arial" charset="0"/>
                <a:cs typeface="Arial" charset="0"/>
              </a:rPr>
              <a:t>Timesynchronization</a:t>
            </a:r>
            <a:r>
              <a:rPr lang="en-US" altLang="de-DE" sz="1400" dirty="0">
                <a:solidFill>
                  <a:schemeClr val="dk1"/>
                </a:solidFill>
                <a:latin typeface="Arial" charset="0"/>
                <a:cs typeface="Arial" charset="0"/>
              </a:rPr>
              <a:t>  out of </a:t>
            </a:r>
            <a:r>
              <a:rPr lang="en-US" altLang="de-DE" sz="1400" dirty="0" err="1">
                <a:solidFill>
                  <a:schemeClr val="dk1"/>
                </a:solidFill>
                <a:latin typeface="Arial" charset="0"/>
                <a:cs typeface="Arial" charset="0"/>
              </a:rPr>
              <a:t>actualisation</a:t>
            </a:r>
            <a:r>
              <a:rPr lang="en-US" altLang="de-DE" sz="1400" dirty="0">
                <a:solidFill>
                  <a:schemeClr val="dk1"/>
                </a:solidFill>
                <a:latin typeface="Arial" charset="0"/>
                <a:cs typeface="Arial" charset="0"/>
              </a:rPr>
              <a:t> interval</a:t>
            </a:r>
          </a:p>
          <a:p>
            <a:pPr marL="179388" lvl="1" indent="-177800">
              <a:spcBef>
                <a:spcPts val="0"/>
              </a:spcBef>
              <a:buClr>
                <a:schemeClr val="accent1"/>
              </a:buClr>
              <a:buSzPct val="100000"/>
              <a:buFont typeface="Arial" panose="020B0604020202020204" pitchFamily="34" charset="0"/>
              <a:buChar char="•"/>
            </a:pPr>
            <a:r>
              <a:rPr lang="en-US" altLang="de-DE" sz="1400" dirty="0">
                <a:solidFill>
                  <a:schemeClr val="dk1"/>
                </a:solidFill>
                <a:latin typeface="Arial" charset="0"/>
                <a:cs typeface="Arial" charset="0"/>
              </a:rPr>
              <a:t>Acknowledgement of incoming SMS</a:t>
            </a:r>
          </a:p>
          <a:p>
            <a:pPr marL="179388" lvl="1" indent="-177800">
              <a:spcBef>
                <a:spcPts val="0"/>
              </a:spcBef>
              <a:buClr>
                <a:schemeClr val="accent1"/>
              </a:buClr>
              <a:buSzPct val="100000"/>
              <a:buFont typeface="Arial" panose="020B0604020202020204" pitchFamily="34" charset="0"/>
              <a:buChar char="•"/>
            </a:pPr>
            <a:r>
              <a:rPr lang="en-US" altLang="de-DE" sz="1400" dirty="0">
                <a:solidFill>
                  <a:schemeClr val="dk1"/>
                </a:solidFill>
                <a:latin typeface="Arial" charset="0"/>
                <a:cs typeface="Arial" charset="0"/>
              </a:rPr>
              <a:t>Default Router for LAN-Interface</a:t>
            </a:r>
          </a:p>
          <a:p>
            <a:pPr>
              <a:spcBef>
                <a:spcPts val="0"/>
              </a:spcBef>
              <a:buClr>
                <a:schemeClr val="accent2"/>
              </a:buClr>
            </a:pPr>
            <a:endParaRPr lang="en-US" altLang="de-DE" sz="1400" dirty="0">
              <a:solidFill>
                <a:schemeClr val="dk1"/>
              </a:solidFill>
              <a:latin typeface="Arial" charset="0"/>
              <a:cs typeface="Arial" charset="0"/>
            </a:endParaRPr>
          </a:p>
        </p:txBody>
      </p:sp>
      <p:sp>
        <p:nvSpPr>
          <p:cNvPr id="130050" name="cdtRectangle 2 Id130050"/>
          <p:cNvSpPr>
            <a:spLocks noGrp="1" noChangeArrowheads="1"/>
          </p:cNvSpPr>
          <p:nvPr>
            <p:ph type="title"/>
          </p:nvPr>
        </p:nvSpPr>
        <p:spPr/>
        <p:txBody>
          <a:bodyPr/>
          <a:lstStyle/>
          <a:p>
            <a:r>
              <a:rPr lang="en-US" noProof="0" dirty="0"/>
              <a:t>LOGO! CMR</a:t>
            </a:r>
            <a:r>
              <a:rPr lang="en-US" dirty="0"/>
              <a:t> </a:t>
            </a:r>
            <a:br>
              <a:rPr lang="en-US" dirty="0"/>
            </a:br>
            <a:r>
              <a:rPr lang="en-US" dirty="0"/>
              <a:t>F</a:t>
            </a:r>
            <a:r>
              <a:rPr lang="en-US" noProof="0" dirty="0" err="1"/>
              <a:t>urther</a:t>
            </a:r>
            <a:r>
              <a:rPr lang="en-US" noProof="0" dirty="0"/>
              <a:t> functions with firmware V2.0</a:t>
            </a:r>
          </a:p>
        </p:txBody>
      </p:sp>
      <p:sp>
        <p:nvSpPr>
          <p:cNvPr id="16" name="Rectangle 22"/>
          <p:cNvSpPr>
            <a:spLocks noChangeArrowheads="1"/>
          </p:cNvSpPr>
          <p:nvPr>
            <p:custDataLst>
              <p:tags r:id="rId2"/>
            </p:custDataLst>
          </p:nvPr>
        </p:nvSpPr>
        <p:spPr bwMode="auto">
          <a:xfrm>
            <a:off x="4370625" y="2134062"/>
            <a:ext cx="7344000" cy="1199701"/>
          </a:xfrm>
          <a:prstGeom prst="rect">
            <a:avLst/>
          </a:prstGeom>
          <a:solidFill>
            <a:srgbClr val="CDD9E1"/>
          </a:solidFill>
          <a:ln w="15875" algn="ctr">
            <a:noFill/>
            <a:miter lim="800000"/>
            <a:headEnd/>
            <a:tailEnd/>
          </a:ln>
          <a:effectLst/>
        </p:spPr>
        <p:txBody>
          <a:bodyPr lIns="108000" tIns="54000" rIns="360000" bIns="54000"/>
          <a:lstStyle/>
          <a:p>
            <a:pPr>
              <a:spcBef>
                <a:spcPts val="0"/>
              </a:spcBef>
            </a:pPr>
            <a:r>
              <a:rPr lang="en-US" altLang="de-DE" sz="1400" b="1">
                <a:solidFill>
                  <a:schemeClr val="dk1"/>
                </a:solidFill>
                <a:latin typeface="Arial" charset="0"/>
                <a:cs typeface="Arial" charset="0"/>
              </a:rPr>
              <a:t>Extensions of the SMS-Syntax</a:t>
            </a:r>
          </a:p>
          <a:p>
            <a:pPr marL="179388" lvl="1" indent="-177800">
              <a:spcBef>
                <a:spcPts val="0"/>
              </a:spcBef>
              <a:buClr>
                <a:schemeClr val="accent1"/>
              </a:buClr>
              <a:buSzPct val="100000"/>
              <a:buFont typeface="Arial" panose="020B0604020202020204" pitchFamily="34" charset="0"/>
              <a:buChar char="•"/>
            </a:pPr>
            <a:r>
              <a:rPr lang="en-US" altLang="de-DE" sz="1400">
                <a:solidFill>
                  <a:schemeClr val="dk1"/>
                </a:solidFill>
                <a:latin typeface="Arial" charset="0"/>
                <a:cs typeface="Arial" charset="0"/>
              </a:rPr>
              <a:t>Write/Read single Bits</a:t>
            </a:r>
          </a:p>
          <a:p>
            <a:pPr marL="179388" lvl="1" indent="-177800">
              <a:spcBef>
                <a:spcPts val="0"/>
              </a:spcBef>
              <a:buClr>
                <a:schemeClr val="accent1"/>
              </a:buClr>
              <a:buSzPct val="100000"/>
              <a:buFont typeface="Arial" panose="020B0604020202020204" pitchFamily="34" charset="0"/>
              <a:buChar char="•"/>
            </a:pPr>
            <a:r>
              <a:rPr lang="en-US" altLang="de-DE" sz="1400">
                <a:solidFill>
                  <a:schemeClr val="dk1"/>
                </a:solidFill>
                <a:latin typeface="Arial" charset="0"/>
                <a:cs typeface="Arial" charset="0"/>
              </a:rPr>
              <a:t>Alias SMS</a:t>
            </a:r>
          </a:p>
          <a:p>
            <a:pPr marL="179388" lvl="1" indent="-177800">
              <a:spcBef>
                <a:spcPts val="0"/>
              </a:spcBef>
              <a:buClr>
                <a:schemeClr val="accent1"/>
              </a:buClr>
              <a:buSzPct val="100000"/>
              <a:buFont typeface="Arial" panose="020B0604020202020204" pitchFamily="34" charset="0"/>
              <a:buChar char="•"/>
            </a:pPr>
            <a:r>
              <a:rPr lang="en-US" altLang="de-DE" sz="1400">
                <a:solidFill>
                  <a:schemeClr val="dk1"/>
                </a:solidFill>
                <a:latin typeface="Arial" charset="0"/>
                <a:cs typeface="Arial" charset="0"/>
              </a:rPr>
              <a:t>Using of configured signal names also in SMS-Syntax</a:t>
            </a:r>
          </a:p>
          <a:p>
            <a:pPr marL="179388" lvl="1" indent="-177800">
              <a:spcBef>
                <a:spcPts val="0"/>
              </a:spcBef>
              <a:buClr>
                <a:schemeClr val="accent1"/>
              </a:buClr>
              <a:buSzPct val="100000"/>
              <a:buFont typeface="Arial" panose="020B0604020202020204" pitchFamily="34" charset="0"/>
              <a:buChar char="•"/>
            </a:pPr>
            <a:r>
              <a:rPr lang="en-US" sz="1400">
                <a:solidFill>
                  <a:schemeClr val="dk1"/>
                </a:solidFill>
                <a:latin typeface="Arial" charset="0"/>
                <a:cs typeface="Arial" charset="0"/>
              </a:rPr>
              <a:t>SMS  password  optional</a:t>
            </a:r>
            <a:endParaRPr lang="en-US" altLang="de-DE" sz="1400" dirty="0">
              <a:solidFill>
                <a:schemeClr val="dk1"/>
              </a:solidFill>
              <a:latin typeface="Arial" charset="0"/>
              <a:cs typeface="Arial" charset="0"/>
            </a:endParaRPr>
          </a:p>
        </p:txBody>
      </p:sp>
      <p:pic>
        <p:nvPicPr>
          <p:cNvPr id="17" name="Picture 7" descr="C:\Documents and Settings\demo\Desktop\SIE_Icon_Bibliothek\SIM_PPT_icon_status_red-green_ye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56088" y="2205841"/>
            <a:ext cx="288000" cy="28800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pic>
        <p:nvPicPr>
          <p:cNvPr id="20" name="Picture 7" descr="C:\Documents and Settings\demo\Desktop\SIE_Icon_Bibliothek\SIM_PPT_icon_status_red-green_ye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56088" y="3964453"/>
            <a:ext cx="288000" cy="28800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sp>
        <p:nvSpPr>
          <p:cNvPr id="11" name="Rectangle 22"/>
          <p:cNvSpPr>
            <a:spLocks noChangeArrowheads="1"/>
          </p:cNvSpPr>
          <p:nvPr/>
        </p:nvSpPr>
        <p:spPr bwMode="auto">
          <a:xfrm>
            <a:off x="4370625" y="3429424"/>
            <a:ext cx="7344000" cy="390157"/>
          </a:xfrm>
          <a:prstGeom prst="rect">
            <a:avLst/>
          </a:prstGeom>
          <a:solidFill>
            <a:srgbClr val="CDD9E1"/>
          </a:solidFill>
          <a:ln w="15875" algn="ctr">
            <a:noFill/>
            <a:miter lim="800000"/>
            <a:headEnd/>
            <a:tailEnd/>
          </a:ln>
          <a:effectLst/>
        </p:spPr>
        <p:txBody>
          <a:bodyPr lIns="108000" tIns="54000" rIns="360000" bIns="54000"/>
          <a:lstStyle/>
          <a:p>
            <a:pPr>
              <a:spcBef>
                <a:spcPts val="0"/>
              </a:spcBef>
              <a:buClr>
                <a:schemeClr val="accent2"/>
              </a:buClr>
            </a:pPr>
            <a:r>
              <a:rPr lang="en-US" altLang="de-DE" sz="1400">
                <a:solidFill>
                  <a:schemeClr val="dk1"/>
                </a:solidFill>
                <a:latin typeface="Arial" charset="0"/>
                <a:cs typeface="Arial" charset="0"/>
              </a:rPr>
              <a:t>Optional using of a </a:t>
            </a:r>
            <a:r>
              <a:rPr lang="en-US" altLang="de-DE" sz="1400" b="1">
                <a:solidFill>
                  <a:schemeClr val="dk1"/>
                </a:solidFill>
                <a:latin typeface="Arial" charset="0"/>
                <a:cs typeface="Arial" charset="0"/>
              </a:rPr>
              <a:t>simple Web Interface </a:t>
            </a:r>
            <a:r>
              <a:rPr lang="en-US" altLang="de-DE" sz="1400">
                <a:solidFill>
                  <a:schemeClr val="dk1"/>
                </a:solidFill>
                <a:latin typeface="Arial" charset="0"/>
                <a:cs typeface="Arial" charset="0"/>
              </a:rPr>
              <a:t>Password</a:t>
            </a:r>
            <a:endParaRPr lang="en-US" sz="1400" dirty="0">
              <a:solidFill>
                <a:schemeClr val="dk1"/>
              </a:solidFill>
            </a:endParaRPr>
          </a:p>
        </p:txBody>
      </p:sp>
      <p:pic>
        <p:nvPicPr>
          <p:cNvPr id="12" name="Picture 7" descr="C:\Documents and Settings\demo\Desktop\SIE_Icon_Bibliothek\SIM_PPT_icon_status_red-green_ye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56088" y="3470222"/>
            <a:ext cx="288000" cy="28800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sp>
        <p:nvSpPr>
          <p:cNvPr id="14" name="Rectangle 22"/>
          <p:cNvSpPr>
            <a:spLocks noChangeArrowheads="1"/>
          </p:cNvSpPr>
          <p:nvPr/>
        </p:nvSpPr>
        <p:spPr bwMode="auto">
          <a:xfrm>
            <a:off x="4370625" y="1412875"/>
            <a:ext cx="7344000" cy="625526"/>
          </a:xfrm>
          <a:prstGeom prst="rect">
            <a:avLst/>
          </a:prstGeom>
          <a:solidFill>
            <a:srgbClr val="CDD9E1"/>
          </a:solidFill>
          <a:ln w="15875" algn="ctr">
            <a:noFill/>
            <a:miter lim="800000"/>
            <a:headEnd/>
            <a:tailEnd/>
          </a:ln>
          <a:effectLst/>
        </p:spPr>
        <p:txBody>
          <a:bodyPr lIns="108000" tIns="54000" rIns="360000" bIns="54000"/>
          <a:lstStyle/>
          <a:p>
            <a:r>
              <a:rPr lang="en-US" sz="1400" dirty="0">
                <a:solidFill>
                  <a:schemeClr val="dk1"/>
                </a:solidFill>
              </a:rPr>
              <a:t>Using a </a:t>
            </a:r>
            <a:r>
              <a:rPr lang="en-US" sz="1400" b="1" dirty="0" err="1">
                <a:solidFill>
                  <a:schemeClr val="dk1"/>
                </a:solidFill>
              </a:rPr>
              <a:t>DynDNS-Diens</a:t>
            </a:r>
            <a:r>
              <a:rPr lang="en-US" sz="1400" dirty="0" err="1">
                <a:solidFill>
                  <a:schemeClr val="dk1"/>
                </a:solidFill>
              </a:rPr>
              <a:t>t</a:t>
            </a:r>
            <a:r>
              <a:rPr lang="en-US" sz="1400" dirty="0">
                <a:solidFill>
                  <a:schemeClr val="dk1"/>
                </a:solidFill>
              </a:rPr>
              <a:t>, to reach the LOGO! CMR via Host-Name, e.g. "myName.dyndns.org„ (</a:t>
            </a:r>
            <a:r>
              <a:rPr lang="en-US" sz="1400" dirty="0" err="1">
                <a:solidFill>
                  <a:schemeClr val="dk1"/>
                </a:solidFill>
              </a:rPr>
              <a:t>DynDNS</a:t>
            </a:r>
            <a:r>
              <a:rPr lang="en-US" sz="1400" dirty="0">
                <a:solidFill>
                  <a:schemeClr val="dk1"/>
                </a:solidFill>
              </a:rPr>
              <a:t> or </a:t>
            </a:r>
            <a:r>
              <a:rPr lang="en-US" sz="1400" dirty="0" err="1">
                <a:solidFill>
                  <a:schemeClr val="dk1"/>
                </a:solidFill>
              </a:rPr>
              <a:t>noip</a:t>
            </a:r>
            <a:r>
              <a:rPr lang="en-US" sz="1400" dirty="0">
                <a:solidFill>
                  <a:schemeClr val="dk1"/>
                </a:solidFill>
              </a:rPr>
              <a:t>)</a:t>
            </a:r>
            <a:endParaRPr lang="en-US" altLang="de-DE" sz="1400" b="1" dirty="0">
              <a:solidFill>
                <a:schemeClr val="dk1"/>
              </a:solidFill>
              <a:latin typeface="Arial" charset="0"/>
              <a:cs typeface="Arial" charset="0"/>
            </a:endParaRPr>
          </a:p>
        </p:txBody>
      </p:sp>
      <p:pic>
        <p:nvPicPr>
          <p:cNvPr id="15" name="Picture 7" descr="C:\Documents and Settings\demo\Desktop\SIE_Icon_Bibliothek\SIM_PPT_icon_status_red-green_ye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56088" y="1502846"/>
            <a:ext cx="288000" cy="28800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pic>
        <p:nvPicPr>
          <p:cNvPr id="13" name="Grafik 12">
            <a:extLst>
              <a:ext uri="{FF2B5EF4-FFF2-40B4-BE49-F238E27FC236}">
                <a16:creationId xmlns:a16="http://schemas.microsoft.com/office/drawing/2014/main" id="{FEA54E4F-47B1-4B49-81F5-D63B8AF0B80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7064" y="1412875"/>
            <a:ext cx="3600000" cy="2599056"/>
          </a:xfrm>
          <a:prstGeom prst="rect">
            <a:avLst/>
          </a:prstGeom>
        </p:spPr>
      </p:pic>
      <p:sp>
        <p:nvSpPr>
          <p:cNvPr id="18" name="Text Box 8">
            <a:extLst>
              <a:ext uri="{FF2B5EF4-FFF2-40B4-BE49-F238E27FC236}">
                <a16:creationId xmlns:a16="http://schemas.microsoft.com/office/drawing/2014/main" id="{12D310F3-3492-483D-B168-4DB67723322D}"/>
              </a:ext>
            </a:extLst>
          </p:cNvPr>
          <p:cNvSpPr txBox="1">
            <a:spLocks noChangeArrowheads="1"/>
          </p:cNvSpPr>
          <p:nvPr>
            <p:custDataLst>
              <p:tags r:id="rId3"/>
            </p:custDataLst>
          </p:nvPr>
        </p:nvSpPr>
        <p:spPr bwMode="auto">
          <a:xfrm>
            <a:off x="624887" y="5733850"/>
            <a:ext cx="11088199" cy="432000"/>
          </a:xfrm>
          <a:prstGeom prst="rect">
            <a:avLst/>
          </a:prstGeom>
          <a:solidFill>
            <a:srgbClr val="879BAA"/>
          </a:solidFill>
        </p:spPr>
        <p:txBody>
          <a:bodyPr wrap="square" lIns="144000" tIns="54000" rIns="108000" bIns="54000" rtlCol="0" anchor="ctr">
            <a:noAutofit/>
          </a:bodyPr>
          <a:lstStyle>
            <a:defPPr>
              <a:defRPr lang="de-DE"/>
            </a:defPPr>
            <a:lvl1pPr>
              <a:lnSpc>
                <a:spcPct val="110000"/>
              </a:lnSpc>
              <a:spcBef>
                <a:spcPts val="0"/>
              </a:spcBef>
              <a:defRPr b="1">
                <a:solidFill>
                  <a:schemeClr val="bg1"/>
                </a:solidFill>
                <a:latin typeface="Arial" pitchFamily="34" charset="0"/>
                <a:ea typeface="ＭＳ Ｐゴシック" charset="-128"/>
              </a:defRPr>
            </a:lvl1pPr>
            <a:lvl2pPr>
              <a:defRPr>
                <a:solidFill>
                  <a:schemeClr val="bg2"/>
                </a:solidFill>
                <a:latin typeface="Arial" pitchFamily="34" charset="0"/>
                <a:ea typeface="ＭＳ Ｐゴシック" charset="-128"/>
              </a:defRPr>
            </a:lvl2pPr>
            <a:lvl3pPr>
              <a:defRPr>
                <a:solidFill>
                  <a:schemeClr val="bg2"/>
                </a:solidFill>
                <a:latin typeface="Arial" pitchFamily="34" charset="0"/>
                <a:ea typeface="ＭＳ Ｐゴシック" charset="-128"/>
              </a:defRPr>
            </a:lvl3pPr>
            <a:lvl4pPr>
              <a:defRPr>
                <a:solidFill>
                  <a:schemeClr val="bg2"/>
                </a:solidFill>
                <a:latin typeface="Arial" pitchFamily="34" charset="0"/>
                <a:ea typeface="ＭＳ Ｐゴシック" charset="-128"/>
              </a:defRPr>
            </a:lvl4pPr>
            <a:lvl5pPr>
              <a:defRPr>
                <a:solidFill>
                  <a:schemeClr val="bg2"/>
                </a:solidFill>
                <a:latin typeface="Arial" pitchFamily="34" charset="0"/>
                <a:ea typeface="ＭＳ Ｐゴシック" charset="-128"/>
              </a:defRPr>
            </a:lvl5pPr>
            <a:lvl6pPr>
              <a:defRPr>
                <a:solidFill>
                  <a:schemeClr val="bg2"/>
                </a:solidFill>
                <a:latin typeface="Arial" pitchFamily="34" charset="0"/>
                <a:ea typeface="ＭＳ Ｐゴシック" charset="-128"/>
              </a:defRPr>
            </a:lvl6pPr>
            <a:lvl7pPr>
              <a:defRPr>
                <a:solidFill>
                  <a:schemeClr val="bg2"/>
                </a:solidFill>
                <a:latin typeface="Arial" pitchFamily="34" charset="0"/>
                <a:ea typeface="ＭＳ Ｐゴシック" charset="-128"/>
              </a:defRPr>
            </a:lvl7pPr>
            <a:lvl8pPr>
              <a:defRPr>
                <a:solidFill>
                  <a:schemeClr val="bg2"/>
                </a:solidFill>
                <a:latin typeface="Arial" pitchFamily="34" charset="0"/>
                <a:ea typeface="ＭＳ Ｐゴシック" charset="-128"/>
              </a:defRPr>
            </a:lvl8pPr>
            <a:lvl9pPr>
              <a:defRPr>
                <a:solidFill>
                  <a:schemeClr val="bg2"/>
                </a:solidFill>
                <a:latin typeface="Arial" pitchFamily="34" charset="0"/>
                <a:ea typeface="ＭＳ Ｐゴシック" charset="-128"/>
              </a:defRPr>
            </a:lvl9pPr>
          </a:lstStyle>
          <a:p>
            <a:r>
              <a:rPr lang="en-US" dirty="0"/>
              <a:t>Further functions  with firmware V2.0</a:t>
            </a:r>
          </a:p>
        </p:txBody>
      </p:sp>
    </p:spTree>
    <p:custDataLst>
      <p:tags r:id="rId1"/>
    </p:custDataLst>
    <p:extLst>
      <p:ext uri="{BB962C8B-B14F-4D97-AF65-F5344CB8AC3E}">
        <p14:creationId xmlns:p14="http://schemas.microsoft.com/office/powerpoint/2010/main" val="817004463"/>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9366" y="1360872"/>
            <a:ext cx="4794314" cy="4597164"/>
          </a:xfrm>
          <a:prstGeom prst="rect">
            <a:avLst/>
          </a:prstGeom>
        </p:spPr>
      </p:pic>
      <p:sp>
        <p:nvSpPr>
          <p:cNvPr id="28674" name="cdtRectangle 2 Id116738"/>
          <p:cNvSpPr>
            <a:spLocks noGrp="1" noChangeArrowheads="1"/>
          </p:cNvSpPr>
          <p:nvPr>
            <p:ph type="title"/>
          </p:nvPr>
        </p:nvSpPr>
        <p:spPr/>
        <p:txBody>
          <a:bodyPr/>
          <a:lstStyle/>
          <a:p>
            <a:r>
              <a:rPr lang="en-US" altLang="de-DE" dirty="0"/>
              <a:t>LOGO! CSM </a:t>
            </a:r>
            <a:br>
              <a:rPr lang="en-US" altLang="de-DE" dirty="0"/>
            </a:br>
            <a:r>
              <a:rPr lang="en-US" altLang="de-DE" dirty="0"/>
              <a:t>Highlights</a:t>
            </a:r>
          </a:p>
        </p:txBody>
      </p:sp>
      <p:grpSp>
        <p:nvGrpSpPr>
          <p:cNvPr id="8" name="Gruppieren 7"/>
          <p:cNvGrpSpPr/>
          <p:nvPr/>
        </p:nvGrpSpPr>
        <p:grpSpPr>
          <a:xfrm>
            <a:off x="8248045" y="4247676"/>
            <a:ext cx="3458316" cy="1316785"/>
            <a:chOff x="8604170" y="4784337"/>
            <a:chExt cx="3458316" cy="1316785"/>
          </a:xfrm>
          <a:solidFill>
            <a:srgbClr val="CDD9E1"/>
          </a:solidFill>
        </p:grpSpPr>
        <p:sp>
          <p:nvSpPr>
            <p:cNvPr id="28687" name="Rectangle 22"/>
            <p:cNvSpPr>
              <a:spLocks noChangeArrowheads="1"/>
            </p:cNvSpPr>
            <p:nvPr/>
          </p:nvSpPr>
          <p:spPr bwMode="auto">
            <a:xfrm>
              <a:off x="8604170" y="4784337"/>
              <a:ext cx="3458316" cy="1316785"/>
            </a:xfrm>
            <a:prstGeom prst="rect">
              <a:avLst/>
            </a:prstGeom>
            <a:grpFill/>
            <a:ln>
              <a:noFill/>
            </a:ln>
            <a:extLst>
              <a:ext uri="{91240B29-F687-4F45-9708-019B960494DF}">
                <a14:hiddenLine xmlns:a14="http://schemas.microsoft.com/office/drawing/2010/main" w="15875" algn="ctr">
                  <a:solidFill>
                    <a:srgbClr val="000000"/>
                  </a:solidFill>
                  <a:miter lim="800000"/>
                  <a:headEnd/>
                  <a:tailEnd/>
                </a14:hiddenLine>
              </a:ext>
            </a:extLst>
          </p:spPr>
          <p:txBody>
            <a:bodyPr lIns="108000" tIns="54000" rIns="108000" bIns="54000"/>
            <a:lstStyle>
              <a:lvl1pPr eaLnBrk="0" hangingPunct="0">
                <a:spcBef>
                  <a:spcPct val="50000"/>
                </a:spcBef>
                <a:defRPr>
                  <a:solidFill>
                    <a:schemeClr val="bg2"/>
                  </a:solidFill>
                  <a:latin typeface="Arial" charset="0"/>
                  <a:ea typeface="ＭＳ Ｐゴシック" pitchFamily="34" charset="-128"/>
                </a:defRPr>
              </a:lvl1pPr>
              <a:lvl2pPr marL="742950" indent="-285750" eaLnBrk="0" hangingPunct="0">
                <a:spcBef>
                  <a:spcPct val="50000"/>
                </a:spcBef>
                <a:defRPr>
                  <a:solidFill>
                    <a:schemeClr val="bg2"/>
                  </a:solidFill>
                  <a:latin typeface="Arial" charset="0"/>
                  <a:ea typeface="ＭＳ Ｐゴシック" pitchFamily="34" charset="-128"/>
                </a:defRPr>
              </a:lvl2pPr>
              <a:lvl3pPr marL="1143000" indent="-228600" eaLnBrk="0" hangingPunct="0">
                <a:spcBef>
                  <a:spcPct val="50000"/>
                </a:spcBef>
                <a:defRPr>
                  <a:solidFill>
                    <a:schemeClr val="bg2"/>
                  </a:solidFill>
                  <a:latin typeface="Arial" charset="0"/>
                  <a:ea typeface="ＭＳ Ｐゴシック" pitchFamily="34" charset="-128"/>
                </a:defRPr>
              </a:lvl3pPr>
              <a:lvl4pPr marL="1600200" indent="-228600" eaLnBrk="0" hangingPunct="0">
                <a:spcBef>
                  <a:spcPct val="50000"/>
                </a:spcBef>
                <a:defRPr>
                  <a:solidFill>
                    <a:schemeClr val="bg2"/>
                  </a:solidFill>
                  <a:latin typeface="Arial" charset="0"/>
                  <a:ea typeface="ＭＳ Ｐゴシック" pitchFamily="34" charset="-128"/>
                </a:defRPr>
              </a:lvl4pPr>
              <a:lvl5pPr marL="2057400" indent="-228600" eaLnBrk="0" hangingPunct="0">
                <a:spcBef>
                  <a:spcPct val="50000"/>
                </a:spcBef>
                <a:defRPr>
                  <a:solidFill>
                    <a:schemeClr val="bg2"/>
                  </a:solidFill>
                  <a:latin typeface="Arial" charset="0"/>
                  <a:ea typeface="ＭＳ Ｐゴシック" pitchFamily="34" charset="-128"/>
                </a:defRPr>
              </a:lvl5pPr>
              <a:lvl6pPr marL="2514600" indent="-228600" eaLnBrk="0" fontAlgn="base" hangingPunct="0">
                <a:spcBef>
                  <a:spcPct val="50000"/>
                </a:spcBef>
                <a:spcAft>
                  <a:spcPct val="0"/>
                </a:spcAft>
                <a:defRPr>
                  <a:solidFill>
                    <a:schemeClr val="bg2"/>
                  </a:solidFill>
                  <a:latin typeface="Arial" charset="0"/>
                  <a:ea typeface="ＭＳ Ｐゴシック" pitchFamily="34" charset="-128"/>
                </a:defRPr>
              </a:lvl6pPr>
              <a:lvl7pPr marL="2971800" indent="-228600" eaLnBrk="0" fontAlgn="base" hangingPunct="0">
                <a:spcBef>
                  <a:spcPct val="50000"/>
                </a:spcBef>
                <a:spcAft>
                  <a:spcPct val="0"/>
                </a:spcAft>
                <a:defRPr>
                  <a:solidFill>
                    <a:schemeClr val="bg2"/>
                  </a:solidFill>
                  <a:latin typeface="Arial" charset="0"/>
                  <a:ea typeface="ＭＳ Ｐゴシック" pitchFamily="34" charset="-128"/>
                </a:defRPr>
              </a:lvl7pPr>
              <a:lvl8pPr marL="3429000" indent="-228600" eaLnBrk="0" fontAlgn="base" hangingPunct="0">
                <a:spcBef>
                  <a:spcPct val="50000"/>
                </a:spcBef>
                <a:spcAft>
                  <a:spcPct val="0"/>
                </a:spcAft>
                <a:defRPr>
                  <a:solidFill>
                    <a:schemeClr val="bg2"/>
                  </a:solidFill>
                  <a:latin typeface="Arial" charset="0"/>
                  <a:ea typeface="ＭＳ Ｐゴシック" pitchFamily="34" charset="-128"/>
                </a:defRPr>
              </a:lvl8pPr>
              <a:lvl9pPr marL="3886200" indent="-228600" eaLnBrk="0" fontAlgn="base" hangingPunct="0">
                <a:spcBef>
                  <a:spcPct val="50000"/>
                </a:spcBef>
                <a:spcAft>
                  <a:spcPct val="0"/>
                </a:spcAft>
                <a:defRPr>
                  <a:solidFill>
                    <a:schemeClr val="bg2"/>
                  </a:solidFill>
                  <a:latin typeface="Arial" charset="0"/>
                  <a:ea typeface="ＭＳ Ｐゴシック" pitchFamily="34" charset="-128"/>
                </a:defRPr>
              </a:lvl9pPr>
            </a:lstStyle>
            <a:p>
              <a:pPr>
                <a:lnSpc>
                  <a:spcPct val="110000"/>
                </a:lnSpc>
                <a:spcBef>
                  <a:spcPts val="0"/>
                </a:spcBef>
                <a:defRPr/>
              </a:pPr>
              <a:r>
                <a:rPr lang="en-US" sz="1600" b="1" dirty="0">
                  <a:solidFill>
                    <a:schemeClr val="tx1"/>
                  </a:solidFill>
                  <a:latin typeface="Arial" pitchFamily="34" charset="0"/>
                  <a:ea typeface="ＭＳ Ｐゴシック" charset="-128"/>
                </a:rPr>
                <a:t>Mounting Options:</a:t>
              </a:r>
            </a:p>
            <a:p>
              <a:pPr marL="179388" lvl="1" indent="-177800" eaLnBrk="1" hangingPunct="1">
                <a:lnSpc>
                  <a:spcPct val="110000"/>
                </a:lnSpc>
                <a:spcBef>
                  <a:spcPct val="0"/>
                </a:spcBef>
                <a:buClr>
                  <a:schemeClr val="accent1"/>
                </a:buClr>
                <a:buSzPct val="100000"/>
                <a:buFont typeface="+mj-lt"/>
                <a:buChar char="•"/>
                <a:tabLst>
                  <a:tab pos="180000" algn="l"/>
                </a:tabLst>
                <a:defRPr/>
              </a:pPr>
              <a:r>
                <a:rPr lang="en-US" sz="1600" dirty="0">
                  <a:solidFill>
                    <a:schemeClr val="tx1"/>
                  </a:solidFill>
                  <a:latin typeface="Arial" pitchFamily="34" charset="0"/>
                  <a:ea typeface="ＭＳ Ｐゴシック" charset="-128"/>
                </a:rPr>
                <a:t>35mm DIN rail</a:t>
              </a:r>
              <a:br>
                <a:rPr lang="en-US" sz="1600" dirty="0">
                  <a:solidFill>
                    <a:schemeClr val="tx1"/>
                  </a:solidFill>
                  <a:latin typeface="Arial" pitchFamily="34" charset="0"/>
                  <a:ea typeface="ＭＳ Ｐゴシック" charset="-128"/>
                </a:rPr>
              </a:br>
              <a:r>
                <a:rPr lang="en-US" sz="1600" dirty="0">
                  <a:solidFill>
                    <a:schemeClr val="tx1"/>
                  </a:solidFill>
                  <a:latin typeface="Arial" pitchFamily="34" charset="0"/>
                  <a:ea typeface="ＭＳ Ｐゴシック" charset="-128"/>
                </a:rPr>
                <a:t>(DIN EN 50022) </a:t>
              </a:r>
            </a:p>
            <a:p>
              <a:pPr marL="179388" lvl="1" indent="-177800" eaLnBrk="1" hangingPunct="1">
                <a:lnSpc>
                  <a:spcPct val="110000"/>
                </a:lnSpc>
                <a:spcBef>
                  <a:spcPct val="0"/>
                </a:spcBef>
                <a:buClr>
                  <a:schemeClr val="accent1"/>
                </a:buClr>
                <a:buSzPct val="100000"/>
                <a:buFont typeface="+mj-lt"/>
                <a:buChar char="•"/>
                <a:tabLst>
                  <a:tab pos="180000" algn="l"/>
                </a:tabLst>
                <a:defRPr/>
              </a:pPr>
              <a:r>
                <a:rPr lang="en-US" sz="1600" dirty="0">
                  <a:solidFill>
                    <a:schemeClr val="tx1"/>
                  </a:solidFill>
                  <a:latin typeface="Arial" pitchFamily="34" charset="0"/>
                  <a:ea typeface="ＭＳ Ｐゴシック" charset="-128"/>
                </a:rPr>
                <a:t>Wall mounting</a:t>
              </a:r>
            </a:p>
          </p:txBody>
        </p:sp>
        <p:sp>
          <p:nvSpPr>
            <p:cNvPr id="23" name="Rechteck 22"/>
            <p:cNvSpPr/>
            <p:nvPr/>
          </p:nvSpPr>
          <p:spPr bwMode="auto">
            <a:xfrm>
              <a:off x="11624403" y="4886819"/>
              <a:ext cx="345195" cy="287337"/>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8000" tIns="54000" rIns="108000" bIns="54000" spcCol="72000" anchor="ctr"/>
            <a:lstStyle/>
            <a:p>
              <a:pPr algn="ctr">
                <a:lnSpc>
                  <a:spcPct val="110000"/>
                </a:lnSpc>
                <a:buFont typeface="Wingdings" charset="0"/>
                <a:buNone/>
                <a:defRPr/>
              </a:pPr>
              <a:r>
                <a:rPr lang="en-US" b="1" dirty="0">
                  <a:solidFill>
                    <a:schemeClr val="bg1"/>
                  </a:solidFill>
                  <a:latin typeface="Arial" pitchFamily="34" charset="0"/>
                  <a:ea typeface="ＭＳ Ｐゴシック" charset="-128"/>
                  <a:cs typeface="+mn-cs"/>
                </a:rPr>
                <a:t>+</a:t>
              </a:r>
            </a:p>
          </p:txBody>
        </p:sp>
      </p:grpSp>
      <p:sp>
        <p:nvSpPr>
          <p:cNvPr id="28683" name="Rectangle 22"/>
          <p:cNvSpPr>
            <a:spLocks noChangeArrowheads="1"/>
          </p:cNvSpPr>
          <p:nvPr>
            <p:custDataLst>
              <p:tags r:id="rId2"/>
            </p:custDataLst>
          </p:nvPr>
        </p:nvSpPr>
        <p:spPr bwMode="auto">
          <a:xfrm>
            <a:off x="8248045" y="1531206"/>
            <a:ext cx="3458318" cy="1424595"/>
          </a:xfrm>
          <a:prstGeom prst="rect">
            <a:avLst/>
          </a:prstGeom>
          <a:solidFill>
            <a:srgbClr val="CDD9E1"/>
          </a:solidFill>
          <a:ln>
            <a:noFill/>
          </a:ln>
        </p:spPr>
        <p:txBody>
          <a:bodyPr lIns="108000" tIns="54000" rIns="108000" bIns="54000"/>
          <a:lstStyle>
            <a:lvl1pPr eaLnBrk="0" hangingPunct="0">
              <a:spcBef>
                <a:spcPct val="50000"/>
              </a:spcBef>
              <a:defRPr>
                <a:solidFill>
                  <a:schemeClr val="bg2"/>
                </a:solidFill>
                <a:latin typeface="Arial" charset="0"/>
                <a:ea typeface="ＭＳ Ｐゴシック" pitchFamily="34" charset="-128"/>
              </a:defRPr>
            </a:lvl1pPr>
            <a:lvl2pPr marL="742950" indent="-285750" eaLnBrk="0" hangingPunct="0">
              <a:spcBef>
                <a:spcPct val="50000"/>
              </a:spcBef>
              <a:defRPr>
                <a:solidFill>
                  <a:schemeClr val="bg2"/>
                </a:solidFill>
                <a:latin typeface="Arial" charset="0"/>
                <a:ea typeface="ＭＳ Ｐゴシック" pitchFamily="34" charset="-128"/>
              </a:defRPr>
            </a:lvl2pPr>
            <a:lvl3pPr marL="1143000" indent="-228600" eaLnBrk="0" hangingPunct="0">
              <a:spcBef>
                <a:spcPct val="50000"/>
              </a:spcBef>
              <a:defRPr>
                <a:solidFill>
                  <a:schemeClr val="bg2"/>
                </a:solidFill>
                <a:latin typeface="Arial" charset="0"/>
                <a:ea typeface="ＭＳ Ｐゴシック" pitchFamily="34" charset="-128"/>
              </a:defRPr>
            </a:lvl3pPr>
            <a:lvl4pPr marL="1600200" indent="-228600" eaLnBrk="0" hangingPunct="0">
              <a:spcBef>
                <a:spcPct val="50000"/>
              </a:spcBef>
              <a:defRPr>
                <a:solidFill>
                  <a:schemeClr val="bg2"/>
                </a:solidFill>
                <a:latin typeface="Arial" charset="0"/>
                <a:ea typeface="ＭＳ Ｐゴシック" pitchFamily="34" charset="-128"/>
              </a:defRPr>
            </a:lvl4pPr>
            <a:lvl5pPr marL="2057400" indent="-228600" eaLnBrk="0" hangingPunct="0">
              <a:spcBef>
                <a:spcPct val="50000"/>
              </a:spcBef>
              <a:defRPr>
                <a:solidFill>
                  <a:schemeClr val="bg2"/>
                </a:solidFill>
                <a:latin typeface="Arial" charset="0"/>
                <a:ea typeface="ＭＳ Ｐゴシック" pitchFamily="34" charset="-128"/>
              </a:defRPr>
            </a:lvl5pPr>
            <a:lvl6pPr marL="2514600" indent="-228600" eaLnBrk="0" fontAlgn="base" hangingPunct="0">
              <a:spcBef>
                <a:spcPct val="50000"/>
              </a:spcBef>
              <a:spcAft>
                <a:spcPct val="0"/>
              </a:spcAft>
              <a:defRPr>
                <a:solidFill>
                  <a:schemeClr val="bg2"/>
                </a:solidFill>
                <a:latin typeface="Arial" charset="0"/>
                <a:ea typeface="ＭＳ Ｐゴシック" pitchFamily="34" charset="-128"/>
              </a:defRPr>
            </a:lvl6pPr>
            <a:lvl7pPr marL="2971800" indent="-228600" eaLnBrk="0" fontAlgn="base" hangingPunct="0">
              <a:spcBef>
                <a:spcPct val="50000"/>
              </a:spcBef>
              <a:spcAft>
                <a:spcPct val="0"/>
              </a:spcAft>
              <a:defRPr>
                <a:solidFill>
                  <a:schemeClr val="bg2"/>
                </a:solidFill>
                <a:latin typeface="Arial" charset="0"/>
                <a:ea typeface="ＭＳ Ｐゴシック" pitchFamily="34" charset="-128"/>
              </a:defRPr>
            </a:lvl7pPr>
            <a:lvl8pPr marL="3429000" indent="-228600" eaLnBrk="0" fontAlgn="base" hangingPunct="0">
              <a:spcBef>
                <a:spcPct val="50000"/>
              </a:spcBef>
              <a:spcAft>
                <a:spcPct val="0"/>
              </a:spcAft>
              <a:defRPr>
                <a:solidFill>
                  <a:schemeClr val="bg2"/>
                </a:solidFill>
                <a:latin typeface="Arial" charset="0"/>
                <a:ea typeface="ＭＳ Ｐゴシック" pitchFamily="34" charset="-128"/>
              </a:defRPr>
            </a:lvl8pPr>
            <a:lvl9pPr marL="3886200" indent="-228600" eaLnBrk="0" fontAlgn="base" hangingPunct="0">
              <a:spcBef>
                <a:spcPct val="50000"/>
              </a:spcBef>
              <a:spcAft>
                <a:spcPct val="0"/>
              </a:spcAft>
              <a:defRPr>
                <a:solidFill>
                  <a:schemeClr val="bg2"/>
                </a:solidFill>
                <a:latin typeface="Arial" charset="0"/>
                <a:ea typeface="ＭＳ Ｐゴシック" pitchFamily="34" charset="-128"/>
              </a:defRPr>
            </a:lvl9pPr>
          </a:lstStyle>
          <a:p>
            <a:pPr>
              <a:lnSpc>
                <a:spcPct val="110000"/>
              </a:lnSpc>
              <a:spcBef>
                <a:spcPts val="0"/>
              </a:spcBef>
              <a:defRPr/>
            </a:pPr>
            <a:r>
              <a:rPr lang="en-US" sz="1600" b="1" dirty="0">
                <a:solidFill>
                  <a:schemeClr val="tx1"/>
                </a:solidFill>
                <a:latin typeface="Arial" pitchFamily="34" charset="0"/>
                <a:ea typeface="ＭＳ Ｐゴシック" charset="-128"/>
              </a:rPr>
              <a:t>LOGO! 8 Design</a:t>
            </a:r>
          </a:p>
          <a:p>
            <a:pPr marL="179388" lvl="1" indent="-177800" eaLnBrk="1" hangingPunct="1">
              <a:spcBef>
                <a:spcPct val="0"/>
              </a:spcBef>
              <a:buClr>
                <a:schemeClr val="accent1"/>
              </a:buClr>
              <a:buSzPct val="100000"/>
              <a:buFont typeface="+mj-lt"/>
              <a:buChar char="•"/>
              <a:tabLst>
                <a:tab pos="180000" algn="l"/>
              </a:tabLst>
              <a:defRPr/>
            </a:pPr>
            <a:r>
              <a:rPr lang="en-US" altLang="de-DE" sz="1600" dirty="0">
                <a:solidFill>
                  <a:schemeClr val="tx1"/>
                </a:solidFill>
                <a:latin typeface="Arial" pitchFamily="34" charset="0"/>
                <a:ea typeface="ＭＳ Ｐゴシック" charset="-128"/>
              </a:rPr>
              <a:t>Switch for junction box with </a:t>
            </a:r>
            <a:br>
              <a:rPr lang="en-US" altLang="de-DE" sz="1600" dirty="0">
                <a:solidFill>
                  <a:schemeClr val="tx1"/>
                </a:solidFill>
                <a:latin typeface="Arial" pitchFamily="34" charset="0"/>
                <a:ea typeface="ＭＳ Ｐゴシック" charset="-128"/>
              </a:rPr>
            </a:br>
            <a:r>
              <a:rPr lang="en-US" altLang="de-DE" sz="1600" dirty="0">
                <a:solidFill>
                  <a:schemeClr val="tx1"/>
                </a:solidFill>
                <a:latin typeface="Arial" pitchFamily="34" charset="0"/>
                <a:ea typeface="ＭＳ Ｐゴシック" charset="-128"/>
              </a:rPr>
              <a:t>one RJ45-Port on the front </a:t>
            </a:r>
          </a:p>
          <a:p>
            <a:pPr marL="179388" lvl="1" indent="-177800" eaLnBrk="1" hangingPunct="1">
              <a:spcBef>
                <a:spcPct val="0"/>
              </a:spcBef>
              <a:buClr>
                <a:schemeClr val="accent1"/>
              </a:buClr>
              <a:buSzPct val="100000"/>
              <a:buFont typeface="+mj-lt"/>
              <a:buChar char="•"/>
              <a:tabLst>
                <a:tab pos="180000" algn="l"/>
              </a:tabLst>
              <a:defRPr/>
            </a:pPr>
            <a:r>
              <a:rPr lang="en-US" sz="1600" dirty="0">
                <a:solidFill>
                  <a:schemeClr val="tx1"/>
                </a:solidFill>
                <a:latin typeface="Arial" pitchFamily="34" charset="0"/>
                <a:ea typeface="ＭＳ Ｐゴシック" charset="-128"/>
              </a:rPr>
              <a:t>Ideal for use with LOGO!</a:t>
            </a:r>
          </a:p>
          <a:p>
            <a:pPr marL="179388" lvl="1" indent="-177800" eaLnBrk="1" hangingPunct="1">
              <a:spcBef>
                <a:spcPct val="0"/>
              </a:spcBef>
              <a:buClr>
                <a:schemeClr val="accent1"/>
              </a:buClr>
              <a:buSzPct val="100000"/>
              <a:buFont typeface="+mj-lt"/>
              <a:buChar char="•"/>
              <a:tabLst>
                <a:tab pos="180000" algn="l"/>
              </a:tabLst>
              <a:defRPr/>
            </a:pPr>
            <a:r>
              <a:rPr lang="en-US" sz="1600" dirty="0">
                <a:solidFill>
                  <a:schemeClr val="tx1"/>
                </a:solidFill>
                <a:latin typeface="Arial" pitchFamily="34" charset="0"/>
                <a:ea typeface="ＭＳ Ｐゴシック" charset="-128"/>
              </a:rPr>
              <a:t>Stand-alone application</a:t>
            </a:r>
          </a:p>
        </p:txBody>
      </p:sp>
      <p:sp>
        <p:nvSpPr>
          <p:cNvPr id="24" name="Rechteck 23"/>
          <p:cNvSpPr/>
          <p:nvPr/>
        </p:nvSpPr>
        <p:spPr bwMode="auto">
          <a:xfrm>
            <a:off x="11284926" y="1604232"/>
            <a:ext cx="345197" cy="287337"/>
          </a:xfrm>
          <a:prstGeom prst="rect">
            <a:avLst/>
          </a:prstGeom>
          <a:solidFill>
            <a:srgbClr val="AAB4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8000" tIns="54000" rIns="108000" bIns="54000" spcCol="72000" anchor="ctr"/>
          <a:lstStyle/>
          <a:p>
            <a:pPr algn="ctr">
              <a:lnSpc>
                <a:spcPct val="110000"/>
              </a:lnSpc>
              <a:buFont typeface="Wingdings" charset="0"/>
              <a:buNone/>
              <a:defRPr/>
            </a:pPr>
            <a:r>
              <a:rPr lang="en-US" b="1" dirty="0">
                <a:solidFill>
                  <a:schemeClr val="bg1"/>
                </a:solidFill>
                <a:latin typeface="Arial" pitchFamily="34" charset="0"/>
                <a:ea typeface="ＭＳ Ｐゴシック" charset="-128"/>
                <a:cs typeface="+mn-cs"/>
              </a:rPr>
              <a:t>+</a:t>
            </a:r>
          </a:p>
        </p:txBody>
      </p:sp>
      <p:sp>
        <p:nvSpPr>
          <p:cNvPr id="28689" name="Rectangle 22"/>
          <p:cNvSpPr>
            <a:spLocks noChangeArrowheads="1"/>
          </p:cNvSpPr>
          <p:nvPr/>
        </p:nvSpPr>
        <p:spPr bwMode="auto">
          <a:xfrm>
            <a:off x="617123" y="3242191"/>
            <a:ext cx="3456199" cy="1251635"/>
          </a:xfrm>
          <a:prstGeom prst="rect">
            <a:avLst/>
          </a:prstGeom>
          <a:solidFill>
            <a:srgbClr val="CDD9E1"/>
          </a:solidFill>
          <a:ln>
            <a:noFill/>
          </a:ln>
        </p:spPr>
        <p:txBody>
          <a:bodyPr lIns="108000" tIns="54000" rIns="108000" bIns="54000"/>
          <a:lstStyle>
            <a:lvl1pPr eaLnBrk="0" hangingPunct="0">
              <a:spcBef>
                <a:spcPct val="50000"/>
              </a:spcBef>
              <a:defRPr>
                <a:solidFill>
                  <a:schemeClr val="bg2"/>
                </a:solidFill>
                <a:latin typeface="Arial" charset="0"/>
                <a:ea typeface="ＭＳ Ｐゴシック" pitchFamily="34" charset="-128"/>
              </a:defRPr>
            </a:lvl1pPr>
            <a:lvl2pPr marL="742950" indent="-285750" eaLnBrk="0" hangingPunct="0">
              <a:spcBef>
                <a:spcPct val="50000"/>
              </a:spcBef>
              <a:defRPr>
                <a:solidFill>
                  <a:schemeClr val="bg2"/>
                </a:solidFill>
                <a:latin typeface="Arial" charset="0"/>
                <a:ea typeface="ＭＳ Ｐゴシック" pitchFamily="34" charset="-128"/>
              </a:defRPr>
            </a:lvl2pPr>
            <a:lvl3pPr marL="1143000" indent="-228600" eaLnBrk="0" hangingPunct="0">
              <a:spcBef>
                <a:spcPct val="50000"/>
              </a:spcBef>
              <a:defRPr>
                <a:solidFill>
                  <a:schemeClr val="bg2"/>
                </a:solidFill>
                <a:latin typeface="Arial" charset="0"/>
                <a:ea typeface="ＭＳ Ｐゴシック" pitchFamily="34" charset="-128"/>
              </a:defRPr>
            </a:lvl3pPr>
            <a:lvl4pPr marL="1600200" indent="-228600" eaLnBrk="0" hangingPunct="0">
              <a:spcBef>
                <a:spcPct val="50000"/>
              </a:spcBef>
              <a:defRPr>
                <a:solidFill>
                  <a:schemeClr val="bg2"/>
                </a:solidFill>
                <a:latin typeface="Arial" charset="0"/>
                <a:ea typeface="ＭＳ Ｐゴシック" pitchFamily="34" charset="-128"/>
              </a:defRPr>
            </a:lvl4pPr>
            <a:lvl5pPr marL="2057400" indent="-228600" eaLnBrk="0" hangingPunct="0">
              <a:spcBef>
                <a:spcPct val="50000"/>
              </a:spcBef>
              <a:defRPr>
                <a:solidFill>
                  <a:schemeClr val="bg2"/>
                </a:solidFill>
                <a:latin typeface="Arial" charset="0"/>
                <a:ea typeface="ＭＳ Ｐゴシック" pitchFamily="34" charset="-128"/>
              </a:defRPr>
            </a:lvl5pPr>
            <a:lvl6pPr marL="2514600" indent="-228600" eaLnBrk="0" fontAlgn="base" hangingPunct="0">
              <a:spcBef>
                <a:spcPct val="50000"/>
              </a:spcBef>
              <a:spcAft>
                <a:spcPct val="0"/>
              </a:spcAft>
              <a:defRPr>
                <a:solidFill>
                  <a:schemeClr val="bg2"/>
                </a:solidFill>
                <a:latin typeface="Arial" charset="0"/>
                <a:ea typeface="ＭＳ Ｐゴシック" pitchFamily="34" charset="-128"/>
              </a:defRPr>
            </a:lvl6pPr>
            <a:lvl7pPr marL="2971800" indent="-228600" eaLnBrk="0" fontAlgn="base" hangingPunct="0">
              <a:spcBef>
                <a:spcPct val="50000"/>
              </a:spcBef>
              <a:spcAft>
                <a:spcPct val="0"/>
              </a:spcAft>
              <a:defRPr>
                <a:solidFill>
                  <a:schemeClr val="bg2"/>
                </a:solidFill>
                <a:latin typeface="Arial" charset="0"/>
                <a:ea typeface="ＭＳ Ｐゴシック" pitchFamily="34" charset="-128"/>
              </a:defRPr>
            </a:lvl7pPr>
            <a:lvl8pPr marL="3429000" indent="-228600" eaLnBrk="0" fontAlgn="base" hangingPunct="0">
              <a:spcBef>
                <a:spcPct val="50000"/>
              </a:spcBef>
              <a:spcAft>
                <a:spcPct val="0"/>
              </a:spcAft>
              <a:defRPr>
                <a:solidFill>
                  <a:schemeClr val="bg2"/>
                </a:solidFill>
                <a:latin typeface="Arial" charset="0"/>
                <a:ea typeface="ＭＳ Ｐゴシック" pitchFamily="34" charset="-128"/>
              </a:defRPr>
            </a:lvl8pPr>
            <a:lvl9pPr marL="3886200" indent="-228600" eaLnBrk="0" fontAlgn="base" hangingPunct="0">
              <a:spcBef>
                <a:spcPct val="50000"/>
              </a:spcBef>
              <a:spcAft>
                <a:spcPct val="0"/>
              </a:spcAft>
              <a:defRPr>
                <a:solidFill>
                  <a:schemeClr val="bg2"/>
                </a:solidFill>
                <a:latin typeface="Arial" charset="0"/>
                <a:ea typeface="ＭＳ Ｐゴシック" pitchFamily="34" charset="-128"/>
              </a:defRPr>
            </a:lvl9pPr>
          </a:lstStyle>
          <a:p>
            <a:pPr>
              <a:lnSpc>
                <a:spcPct val="110000"/>
              </a:lnSpc>
              <a:spcBef>
                <a:spcPts val="0"/>
              </a:spcBef>
              <a:defRPr/>
            </a:pPr>
            <a:r>
              <a:rPr lang="en-US" sz="1600" b="1" dirty="0">
                <a:solidFill>
                  <a:schemeClr val="tx1"/>
                </a:solidFill>
                <a:ea typeface="ＭＳ Ｐゴシック" charset="-128"/>
              </a:rPr>
              <a:t>Simple diagnosis using LED</a:t>
            </a:r>
          </a:p>
          <a:p>
            <a:pPr marL="179388" lvl="1" indent="-177800" eaLnBrk="1" hangingPunct="1">
              <a:spcBef>
                <a:spcPct val="0"/>
              </a:spcBef>
              <a:buClr>
                <a:schemeClr val="accent1"/>
              </a:buClr>
              <a:buSzPct val="100000"/>
              <a:buFont typeface="+mj-lt"/>
              <a:buChar char="•"/>
              <a:tabLst>
                <a:tab pos="180000" algn="l"/>
              </a:tabLst>
              <a:defRPr/>
            </a:pPr>
            <a:r>
              <a:rPr lang="en-US" sz="1600" dirty="0">
                <a:solidFill>
                  <a:schemeClr val="tx1"/>
                </a:solidFill>
                <a:latin typeface="Arial" pitchFamily="34" charset="0"/>
                <a:ea typeface="ＭＳ Ｐゴシック" charset="-128"/>
              </a:rPr>
              <a:t>Supply voltage</a:t>
            </a:r>
          </a:p>
          <a:p>
            <a:pPr marL="179388" lvl="1" indent="-177800" eaLnBrk="1" hangingPunct="1">
              <a:spcBef>
                <a:spcPct val="0"/>
              </a:spcBef>
              <a:buClr>
                <a:schemeClr val="accent1"/>
              </a:buClr>
              <a:buSzPct val="100000"/>
              <a:buFont typeface="+mj-lt"/>
              <a:buChar char="•"/>
              <a:tabLst>
                <a:tab pos="180000" algn="l"/>
              </a:tabLst>
              <a:defRPr/>
            </a:pPr>
            <a:r>
              <a:rPr lang="en-US" sz="1600" dirty="0">
                <a:solidFill>
                  <a:schemeClr val="tx1"/>
                </a:solidFill>
                <a:latin typeface="Arial" pitchFamily="34" charset="0"/>
                <a:ea typeface="ＭＳ Ｐゴシック" charset="-128"/>
              </a:rPr>
              <a:t>Link status and transfer of data per port</a:t>
            </a:r>
          </a:p>
        </p:txBody>
      </p:sp>
      <p:sp>
        <p:nvSpPr>
          <p:cNvPr id="27" name="Rechteck 26"/>
          <p:cNvSpPr/>
          <p:nvPr/>
        </p:nvSpPr>
        <p:spPr bwMode="auto">
          <a:xfrm>
            <a:off x="3651884" y="3326718"/>
            <a:ext cx="345197" cy="287337"/>
          </a:xfrm>
          <a:prstGeom prst="rect">
            <a:avLst/>
          </a:prstGeom>
          <a:solidFill>
            <a:srgbClr val="AAB4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8000" tIns="54000" rIns="108000" bIns="54000" spcCol="72000" anchor="ctr"/>
          <a:lstStyle/>
          <a:p>
            <a:pPr algn="ctr">
              <a:lnSpc>
                <a:spcPct val="110000"/>
              </a:lnSpc>
              <a:buFont typeface="Wingdings" charset="0"/>
              <a:buNone/>
              <a:defRPr/>
            </a:pPr>
            <a:r>
              <a:rPr lang="en-US" b="1" dirty="0">
                <a:solidFill>
                  <a:schemeClr val="bg1"/>
                </a:solidFill>
                <a:latin typeface="Arial" pitchFamily="34" charset="0"/>
                <a:ea typeface="ＭＳ Ｐゴシック" charset="-128"/>
                <a:cs typeface="+mn-cs"/>
              </a:rPr>
              <a:t>+</a:t>
            </a:r>
          </a:p>
        </p:txBody>
      </p:sp>
      <p:sp>
        <p:nvSpPr>
          <p:cNvPr id="28685" name="Rectangle 22"/>
          <p:cNvSpPr>
            <a:spLocks noChangeArrowheads="1"/>
          </p:cNvSpPr>
          <p:nvPr/>
        </p:nvSpPr>
        <p:spPr bwMode="auto">
          <a:xfrm>
            <a:off x="8248045" y="3228845"/>
            <a:ext cx="3458318" cy="727138"/>
          </a:xfrm>
          <a:prstGeom prst="rect">
            <a:avLst/>
          </a:prstGeom>
          <a:solidFill>
            <a:srgbClr val="CDD9E1"/>
          </a:solidFill>
          <a:ln>
            <a:noFill/>
          </a:ln>
        </p:spPr>
        <p:txBody>
          <a:bodyPr lIns="108000" tIns="54000" rIns="108000" bIns="54000"/>
          <a:lstStyle>
            <a:lvl1pPr eaLnBrk="0" hangingPunct="0">
              <a:spcBef>
                <a:spcPct val="50000"/>
              </a:spcBef>
              <a:defRPr>
                <a:solidFill>
                  <a:schemeClr val="bg2"/>
                </a:solidFill>
                <a:latin typeface="Arial" charset="0"/>
                <a:ea typeface="ＭＳ Ｐゴシック" pitchFamily="34" charset="-128"/>
              </a:defRPr>
            </a:lvl1pPr>
            <a:lvl2pPr marL="742950" indent="-285750" eaLnBrk="0" hangingPunct="0">
              <a:spcBef>
                <a:spcPct val="50000"/>
              </a:spcBef>
              <a:defRPr>
                <a:solidFill>
                  <a:schemeClr val="bg2"/>
                </a:solidFill>
                <a:latin typeface="Arial" charset="0"/>
                <a:ea typeface="ＭＳ Ｐゴシック" pitchFamily="34" charset="-128"/>
              </a:defRPr>
            </a:lvl2pPr>
            <a:lvl3pPr marL="1143000" indent="-228600" eaLnBrk="0" hangingPunct="0">
              <a:spcBef>
                <a:spcPct val="50000"/>
              </a:spcBef>
              <a:defRPr>
                <a:solidFill>
                  <a:schemeClr val="bg2"/>
                </a:solidFill>
                <a:latin typeface="Arial" charset="0"/>
                <a:ea typeface="ＭＳ Ｐゴシック" pitchFamily="34" charset="-128"/>
              </a:defRPr>
            </a:lvl3pPr>
            <a:lvl4pPr marL="1600200" indent="-228600" eaLnBrk="0" hangingPunct="0">
              <a:spcBef>
                <a:spcPct val="50000"/>
              </a:spcBef>
              <a:defRPr>
                <a:solidFill>
                  <a:schemeClr val="bg2"/>
                </a:solidFill>
                <a:latin typeface="Arial" charset="0"/>
                <a:ea typeface="ＭＳ Ｐゴシック" pitchFamily="34" charset="-128"/>
              </a:defRPr>
            </a:lvl4pPr>
            <a:lvl5pPr marL="2057400" indent="-228600" eaLnBrk="0" hangingPunct="0">
              <a:spcBef>
                <a:spcPct val="50000"/>
              </a:spcBef>
              <a:defRPr>
                <a:solidFill>
                  <a:schemeClr val="bg2"/>
                </a:solidFill>
                <a:latin typeface="Arial" charset="0"/>
                <a:ea typeface="ＭＳ Ｐゴシック" pitchFamily="34" charset="-128"/>
              </a:defRPr>
            </a:lvl5pPr>
            <a:lvl6pPr marL="2514600" indent="-228600" eaLnBrk="0" fontAlgn="base" hangingPunct="0">
              <a:spcBef>
                <a:spcPct val="50000"/>
              </a:spcBef>
              <a:spcAft>
                <a:spcPct val="0"/>
              </a:spcAft>
              <a:defRPr>
                <a:solidFill>
                  <a:schemeClr val="bg2"/>
                </a:solidFill>
                <a:latin typeface="Arial" charset="0"/>
                <a:ea typeface="ＭＳ Ｐゴシック" pitchFamily="34" charset="-128"/>
              </a:defRPr>
            </a:lvl6pPr>
            <a:lvl7pPr marL="2971800" indent="-228600" eaLnBrk="0" fontAlgn="base" hangingPunct="0">
              <a:spcBef>
                <a:spcPct val="50000"/>
              </a:spcBef>
              <a:spcAft>
                <a:spcPct val="0"/>
              </a:spcAft>
              <a:defRPr>
                <a:solidFill>
                  <a:schemeClr val="bg2"/>
                </a:solidFill>
                <a:latin typeface="Arial" charset="0"/>
                <a:ea typeface="ＭＳ Ｐゴシック" pitchFamily="34" charset="-128"/>
              </a:defRPr>
            </a:lvl7pPr>
            <a:lvl8pPr marL="3429000" indent="-228600" eaLnBrk="0" fontAlgn="base" hangingPunct="0">
              <a:spcBef>
                <a:spcPct val="50000"/>
              </a:spcBef>
              <a:spcAft>
                <a:spcPct val="0"/>
              </a:spcAft>
              <a:defRPr>
                <a:solidFill>
                  <a:schemeClr val="bg2"/>
                </a:solidFill>
                <a:latin typeface="Arial" charset="0"/>
                <a:ea typeface="ＭＳ Ｐゴシック" pitchFamily="34" charset="-128"/>
              </a:defRPr>
            </a:lvl8pPr>
            <a:lvl9pPr marL="3886200" indent="-228600" eaLnBrk="0" fontAlgn="base" hangingPunct="0">
              <a:spcBef>
                <a:spcPct val="50000"/>
              </a:spcBef>
              <a:spcAft>
                <a:spcPct val="0"/>
              </a:spcAft>
              <a:defRPr>
                <a:solidFill>
                  <a:schemeClr val="bg2"/>
                </a:solidFill>
                <a:latin typeface="Arial" charset="0"/>
                <a:ea typeface="ＭＳ Ｐゴシック" pitchFamily="34" charset="-128"/>
              </a:defRPr>
            </a:lvl9pPr>
          </a:lstStyle>
          <a:p>
            <a:pPr eaLnBrk="1" hangingPunct="1">
              <a:lnSpc>
                <a:spcPct val="110000"/>
              </a:lnSpc>
              <a:spcBef>
                <a:spcPts val="0"/>
              </a:spcBef>
              <a:defRPr/>
            </a:pPr>
            <a:r>
              <a:rPr lang="en-US" sz="1600" b="1" dirty="0">
                <a:solidFill>
                  <a:schemeClr val="tx1"/>
                </a:solidFill>
                <a:latin typeface="Arial" pitchFamily="34" charset="0"/>
                <a:ea typeface="ＭＳ Ｐゴシック" charset="-128"/>
              </a:rPr>
              <a:t>Terminal block for</a:t>
            </a:r>
          </a:p>
          <a:p>
            <a:pPr marL="179388" lvl="1" indent="-177800" eaLnBrk="1" hangingPunct="1">
              <a:lnSpc>
                <a:spcPct val="110000"/>
              </a:lnSpc>
              <a:spcBef>
                <a:spcPct val="0"/>
              </a:spcBef>
              <a:buClr>
                <a:schemeClr val="accent1"/>
              </a:buClr>
              <a:buSzPct val="100000"/>
              <a:buFont typeface="+mj-lt"/>
              <a:buChar char="•"/>
              <a:tabLst>
                <a:tab pos="180000" algn="l"/>
              </a:tabLst>
              <a:defRPr/>
            </a:pPr>
            <a:r>
              <a:rPr lang="en-US" sz="1600" dirty="0">
                <a:solidFill>
                  <a:schemeClr val="tx1"/>
                </a:solidFill>
                <a:latin typeface="Arial" pitchFamily="34" charset="0"/>
                <a:ea typeface="ＭＳ Ｐゴシック" charset="-128"/>
              </a:rPr>
              <a:t>Power supply</a:t>
            </a:r>
          </a:p>
        </p:txBody>
      </p:sp>
      <p:sp>
        <p:nvSpPr>
          <p:cNvPr id="29" name="Rechteck 28"/>
          <p:cNvSpPr/>
          <p:nvPr/>
        </p:nvSpPr>
        <p:spPr bwMode="auto">
          <a:xfrm>
            <a:off x="11268278" y="3327424"/>
            <a:ext cx="345197" cy="287337"/>
          </a:xfrm>
          <a:prstGeom prst="rect">
            <a:avLst/>
          </a:prstGeom>
          <a:solidFill>
            <a:srgbClr val="AAB4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8000" tIns="54000" rIns="108000" bIns="54000" spcCol="72000" anchor="ctr"/>
          <a:lstStyle/>
          <a:p>
            <a:pPr algn="ctr">
              <a:lnSpc>
                <a:spcPct val="110000"/>
              </a:lnSpc>
              <a:buFont typeface="Wingdings" charset="0"/>
              <a:buNone/>
              <a:defRPr/>
            </a:pPr>
            <a:r>
              <a:rPr lang="en-US" b="1" dirty="0">
                <a:solidFill>
                  <a:schemeClr val="bg1"/>
                </a:solidFill>
                <a:latin typeface="Arial" pitchFamily="34" charset="0"/>
                <a:ea typeface="ＭＳ Ｐゴシック" charset="-128"/>
                <a:cs typeface="+mn-cs"/>
              </a:rPr>
              <a:t>+</a:t>
            </a:r>
          </a:p>
        </p:txBody>
      </p:sp>
      <p:sp>
        <p:nvSpPr>
          <p:cNvPr id="28681" name="Rectangle 22"/>
          <p:cNvSpPr>
            <a:spLocks noChangeArrowheads="1"/>
          </p:cNvSpPr>
          <p:nvPr>
            <p:custDataLst>
              <p:tags r:id="rId3"/>
            </p:custDataLst>
          </p:nvPr>
        </p:nvSpPr>
        <p:spPr bwMode="auto">
          <a:xfrm>
            <a:off x="617123" y="1531206"/>
            <a:ext cx="3456199" cy="1592993"/>
          </a:xfrm>
          <a:prstGeom prst="rect">
            <a:avLst/>
          </a:prstGeom>
          <a:solidFill>
            <a:srgbClr val="CDD9E1"/>
          </a:solidFill>
          <a:ln>
            <a:noFill/>
          </a:ln>
        </p:spPr>
        <p:txBody>
          <a:bodyPr lIns="108000" tIns="54000" rIns="108000" bIns="54000"/>
          <a:lstStyle>
            <a:lvl1pPr eaLnBrk="0" hangingPunct="0">
              <a:spcBef>
                <a:spcPct val="50000"/>
              </a:spcBef>
              <a:defRPr>
                <a:solidFill>
                  <a:schemeClr val="bg2"/>
                </a:solidFill>
                <a:latin typeface="Arial" charset="0"/>
                <a:ea typeface="ＭＳ Ｐゴシック" pitchFamily="34" charset="-128"/>
              </a:defRPr>
            </a:lvl1pPr>
            <a:lvl2pPr marL="742950" indent="-285750" eaLnBrk="0" hangingPunct="0">
              <a:spcBef>
                <a:spcPct val="50000"/>
              </a:spcBef>
              <a:defRPr>
                <a:solidFill>
                  <a:schemeClr val="bg2"/>
                </a:solidFill>
                <a:latin typeface="Arial" charset="0"/>
                <a:ea typeface="ＭＳ Ｐゴシック" pitchFamily="34" charset="-128"/>
              </a:defRPr>
            </a:lvl2pPr>
            <a:lvl3pPr marL="1143000" indent="-228600" eaLnBrk="0" hangingPunct="0">
              <a:spcBef>
                <a:spcPct val="50000"/>
              </a:spcBef>
              <a:defRPr>
                <a:solidFill>
                  <a:schemeClr val="bg2"/>
                </a:solidFill>
                <a:latin typeface="Arial" charset="0"/>
                <a:ea typeface="ＭＳ Ｐゴシック" pitchFamily="34" charset="-128"/>
              </a:defRPr>
            </a:lvl3pPr>
            <a:lvl4pPr marL="1600200" indent="-228600" eaLnBrk="0" hangingPunct="0">
              <a:spcBef>
                <a:spcPct val="50000"/>
              </a:spcBef>
              <a:defRPr>
                <a:solidFill>
                  <a:schemeClr val="bg2"/>
                </a:solidFill>
                <a:latin typeface="Arial" charset="0"/>
                <a:ea typeface="ＭＳ Ｐゴシック" pitchFamily="34" charset="-128"/>
              </a:defRPr>
            </a:lvl4pPr>
            <a:lvl5pPr marL="2057400" indent="-228600" eaLnBrk="0" hangingPunct="0">
              <a:spcBef>
                <a:spcPct val="50000"/>
              </a:spcBef>
              <a:defRPr>
                <a:solidFill>
                  <a:schemeClr val="bg2"/>
                </a:solidFill>
                <a:latin typeface="Arial" charset="0"/>
                <a:ea typeface="ＭＳ Ｐゴシック" pitchFamily="34" charset="-128"/>
              </a:defRPr>
            </a:lvl5pPr>
            <a:lvl6pPr marL="2514600" indent="-228600" eaLnBrk="0" fontAlgn="base" hangingPunct="0">
              <a:spcBef>
                <a:spcPct val="50000"/>
              </a:spcBef>
              <a:spcAft>
                <a:spcPct val="0"/>
              </a:spcAft>
              <a:defRPr>
                <a:solidFill>
                  <a:schemeClr val="bg2"/>
                </a:solidFill>
                <a:latin typeface="Arial" charset="0"/>
                <a:ea typeface="ＭＳ Ｐゴシック" pitchFamily="34" charset="-128"/>
              </a:defRPr>
            </a:lvl6pPr>
            <a:lvl7pPr marL="2971800" indent="-228600" eaLnBrk="0" fontAlgn="base" hangingPunct="0">
              <a:spcBef>
                <a:spcPct val="50000"/>
              </a:spcBef>
              <a:spcAft>
                <a:spcPct val="0"/>
              </a:spcAft>
              <a:defRPr>
                <a:solidFill>
                  <a:schemeClr val="bg2"/>
                </a:solidFill>
                <a:latin typeface="Arial" charset="0"/>
                <a:ea typeface="ＭＳ Ｐゴシック" pitchFamily="34" charset="-128"/>
              </a:defRPr>
            </a:lvl7pPr>
            <a:lvl8pPr marL="3429000" indent="-228600" eaLnBrk="0" fontAlgn="base" hangingPunct="0">
              <a:spcBef>
                <a:spcPct val="50000"/>
              </a:spcBef>
              <a:spcAft>
                <a:spcPct val="0"/>
              </a:spcAft>
              <a:defRPr>
                <a:solidFill>
                  <a:schemeClr val="bg2"/>
                </a:solidFill>
                <a:latin typeface="Arial" charset="0"/>
                <a:ea typeface="ＭＳ Ｐゴシック" pitchFamily="34" charset="-128"/>
              </a:defRPr>
            </a:lvl8pPr>
            <a:lvl9pPr marL="3886200" indent="-228600" eaLnBrk="0" fontAlgn="base" hangingPunct="0">
              <a:spcBef>
                <a:spcPct val="50000"/>
              </a:spcBef>
              <a:spcAft>
                <a:spcPct val="0"/>
              </a:spcAft>
              <a:defRPr>
                <a:solidFill>
                  <a:schemeClr val="bg2"/>
                </a:solidFill>
                <a:latin typeface="Arial" charset="0"/>
                <a:ea typeface="ＭＳ Ｐゴシック" pitchFamily="34" charset="-128"/>
              </a:defRPr>
            </a:lvl9pPr>
          </a:lstStyle>
          <a:p>
            <a:pPr eaLnBrk="1" hangingPunct="1">
              <a:spcBef>
                <a:spcPct val="0"/>
              </a:spcBef>
              <a:buClr>
                <a:schemeClr val="accent2"/>
              </a:buClr>
            </a:pPr>
            <a:r>
              <a:rPr lang="en-US" sz="1600" b="1" dirty="0">
                <a:solidFill>
                  <a:schemeClr val="tx1"/>
                </a:solidFill>
              </a:rPr>
              <a:t>Unmanaged Industrial </a:t>
            </a:r>
            <a:br>
              <a:rPr lang="en-US" sz="1600" b="1" dirty="0">
                <a:solidFill>
                  <a:schemeClr val="tx1"/>
                </a:solidFill>
              </a:rPr>
            </a:br>
            <a:r>
              <a:rPr lang="en-US" sz="1600" b="1" dirty="0">
                <a:solidFill>
                  <a:schemeClr val="tx1"/>
                </a:solidFill>
              </a:rPr>
              <a:t>Ethernet Switch </a:t>
            </a:r>
          </a:p>
          <a:p>
            <a:pPr marL="179388" lvl="1" indent="-177800" eaLnBrk="1" hangingPunct="1">
              <a:spcBef>
                <a:spcPct val="0"/>
              </a:spcBef>
              <a:buClr>
                <a:schemeClr val="accent1"/>
              </a:buClr>
              <a:buSzPct val="100000"/>
              <a:buFont typeface="+mj-lt"/>
              <a:buChar char="•"/>
              <a:tabLst>
                <a:tab pos="180000" algn="l"/>
              </a:tabLst>
              <a:defRPr/>
            </a:pPr>
            <a:r>
              <a:rPr lang="en-US" sz="1600" dirty="0">
                <a:solidFill>
                  <a:schemeClr val="tx1"/>
                </a:solidFill>
                <a:latin typeface="Arial" pitchFamily="34" charset="0"/>
                <a:ea typeface="ＭＳ Ｐゴシック" charset="-128"/>
              </a:rPr>
              <a:t>4x RJ45 Ports</a:t>
            </a:r>
          </a:p>
          <a:p>
            <a:pPr marL="179388" lvl="1" indent="-177800" eaLnBrk="1" hangingPunct="1">
              <a:spcBef>
                <a:spcPct val="0"/>
              </a:spcBef>
              <a:buClr>
                <a:schemeClr val="accent1"/>
              </a:buClr>
              <a:buSzPct val="100000"/>
              <a:buFont typeface="+mj-lt"/>
              <a:buChar char="•"/>
              <a:tabLst>
                <a:tab pos="180000" algn="l"/>
              </a:tabLst>
              <a:defRPr/>
            </a:pPr>
            <a:r>
              <a:rPr lang="en-US" sz="1600" dirty="0">
                <a:solidFill>
                  <a:schemeClr val="tx1"/>
                </a:solidFill>
                <a:latin typeface="Arial" pitchFamily="34" charset="0"/>
                <a:ea typeface="ＭＳ Ｐゴシック" charset="-128"/>
              </a:rPr>
              <a:t>10/100 Mbit/s</a:t>
            </a:r>
          </a:p>
          <a:p>
            <a:pPr marL="179388" lvl="1" indent="-177800" eaLnBrk="1" hangingPunct="1">
              <a:spcBef>
                <a:spcPct val="0"/>
              </a:spcBef>
              <a:buClr>
                <a:schemeClr val="accent1"/>
              </a:buClr>
              <a:buSzPct val="100000"/>
              <a:buFont typeface="+mj-lt"/>
              <a:buChar char="•"/>
              <a:tabLst>
                <a:tab pos="180000" algn="l"/>
              </a:tabLst>
              <a:defRPr/>
            </a:pPr>
            <a:r>
              <a:rPr lang="en-US" sz="1600" dirty="0">
                <a:solidFill>
                  <a:schemeClr val="tx1"/>
                </a:solidFill>
                <a:latin typeface="Arial" pitchFamily="34" charset="0"/>
                <a:ea typeface="ＭＳ Ｐゴシック" charset="-128"/>
              </a:rPr>
              <a:t>Auto negotiation and auto crossing</a:t>
            </a:r>
          </a:p>
        </p:txBody>
      </p:sp>
      <p:sp>
        <p:nvSpPr>
          <p:cNvPr id="32" name="Rechteck 31"/>
          <p:cNvSpPr/>
          <p:nvPr/>
        </p:nvSpPr>
        <p:spPr bwMode="auto">
          <a:xfrm>
            <a:off x="3631685" y="1629127"/>
            <a:ext cx="345195" cy="287337"/>
          </a:xfrm>
          <a:prstGeom prst="rect">
            <a:avLst/>
          </a:prstGeom>
          <a:solidFill>
            <a:srgbClr val="AAB4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8000" tIns="54000" rIns="108000" bIns="54000" spcCol="72000" anchor="ctr"/>
          <a:lstStyle/>
          <a:p>
            <a:pPr algn="ctr">
              <a:lnSpc>
                <a:spcPct val="110000"/>
              </a:lnSpc>
              <a:buFont typeface="Wingdings" charset="0"/>
              <a:buNone/>
              <a:defRPr/>
            </a:pPr>
            <a:r>
              <a:rPr lang="en-US" b="1" dirty="0">
                <a:solidFill>
                  <a:schemeClr val="bg1"/>
                </a:solidFill>
                <a:latin typeface="Arial" pitchFamily="34" charset="0"/>
                <a:ea typeface="ＭＳ Ｐゴシック" charset="-128"/>
                <a:cs typeface="+mn-cs"/>
              </a:rPr>
              <a:t>+</a:t>
            </a:r>
          </a:p>
        </p:txBody>
      </p:sp>
      <p:sp>
        <p:nvSpPr>
          <p:cNvPr id="15" name="Rechteck 14"/>
          <p:cNvSpPr/>
          <p:nvPr/>
        </p:nvSpPr>
        <p:spPr bwMode="auto">
          <a:xfrm>
            <a:off x="11284925" y="4350158"/>
            <a:ext cx="345197" cy="287337"/>
          </a:xfrm>
          <a:prstGeom prst="rect">
            <a:avLst/>
          </a:prstGeom>
          <a:solidFill>
            <a:srgbClr val="AAB4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8000" tIns="54000" rIns="108000" bIns="54000" spcCol="72000" anchor="ctr"/>
          <a:lstStyle/>
          <a:p>
            <a:pPr algn="ctr">
              <a:lnSpc>
                <a:spcPct val="110000"/>
              </a:lnSpc>
              <a:buFont typeface="Wingdings" charset="0"/>
              <a:buNone/>
              <a:defRPr/>
            </a:pPr>
            <a:r>
              <a:rPr lang="en-US" b="1" dirty="0">
                <a:solidFill>
                  <a:schemeClr val="bg1"/>
                </a:solidFill>
                <a:latin typeface="Arial" pitchFamily="34" charset="0"/>
                <a:ea typeface="ＭＳ Ｐゴシック" charset="-128"/>
                <a:cs typeface="+mn-cs"/>
              </a:rPr>
              <a:t>+</a:t>
            </a:r>
          </a:p>
        </p:txBody>
      </p:sp>
    </p:spTree>
    <p:custDataLst>
      <p:tags r:id="rId1"/>
    </p:custDataLst>
    <p:extLst>
      <p:ext uri="{BB962C8B-B14F-4D97-AF65-F5344CB8AC3E}">
        <p14:creationId xmlns:p14="http://schemas.microsoft.com/office/powerpoint/2010/main" val="229434997"/>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bwMode="auto">
          <a:xfrm>
            <a:off x="627063" y="1412875"/>
            <a:ext cx="4773368" cy="4752975"/>
          </a:xfrm>
          <a:prstGeom prst="rect">
            <a:avLst/>
          </a:prstGeom>
          <a:solidFill>
            <a:srgbClr val="CDD9E1"/>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a:solidFill>
                <a:schemeClr val="tx1"/>
              </a:solidFill>
            </a:endParaRPr>
          </a:p>
        </p:txBody>
      </p:sp>
      <p:sp>
        <p:nvSpPr>
          <p:cNvPr id="80897" name="Titel 7"/>
          <p:cNvSpPr>
            <a:spLocks noGrp="1"/>
          </p:cNvSpPr>
          <p:nvPr>
            <p:ph type="title"/>
          </p:nvPr>
        </p:nvSpPr>
        <p:spPr/>
        <p:txBody>
          <a:bodyPr/>
          <a:lstStyle/>
          <a:p>
            <a:r>
              <a:rPr lang="en-US" dirty="0"/>
              <a:t>LOGO! CSM unmanaged Compact Switch Module </a:t>
            </a:r>
            <a:br>
              <a:rPr lang="en-US" dirty="0"/>
            </a:br>
            <a:r>
              <a:rPr lang="en-US" dirty="0"/>
              <a:t>Functional overview </a:t>
            </a:r>
          </a:p>
        </p:txBody>
      </p:sp>
      <p:sp>
        <p:nvSpPr>
          <p:cNvPr id="80898" name="Rectangle 195"/>
          <p:cNvSpPr>
            <a:spLocks noChangeArrowheads="1"/>
          </p:cNvSpPr>
          <p:nvPr/>
        </p:nvSpPr>
        <p:spPr bwMode="auto">
          <a:xfrm>
            <a:off x="711200" y="3367088"/>
            <a:ext cx="4852988" cy="2740025"/>
          </a:xfrm>
          <a:prstGeom prst="rect">
            <a:avLst/>
          </a:prstGeom>
          <a:noFill/>
          <a:ln w="9525" algn="ctr">
            <a:noFill/>
            <a:miter lim="800000"/>
            <a:headEnd/>
            <a:tailEnd/>
          </a:ln>
        </p:spPr>
        <p:txBody>
          <a:bodyPr wrap="none" lIns="0" tIns="0" rIns="0" bIns="0" anchor="ctr">
            <a:noAutofit/>
          </a:bodyPr>
          <a:lstStyle/>
          <a:p>
            <a:pPr algn="ctr">
              <a:spcBef>
                <a:spcPct val="50000"/>
              </a:spcBef>
              <a:buClr>
                <a:schemeClr val="accent1"/>
              </a:buClr>
              <a:buFont typeface="Wingdings" pitchFamily="2" charset="2"/>
              <a:buNone/>
            </a:pPr>
            <a:endParaRPr lang="en-US" dirty="0">
              <a:solidFill>
                <a:schemeClr val="tx1"/>
              </a:solidFill>
            </a:endParaRPr>
          </a:p>
        </p:txBody>
      </p:sp>
      <p:sp>
        <p:nvSpPr>
          <p:cNvPr id="80907" name="Rectangle 12"/>
          <p:cNvSpPr>
            <a:spLocks noChangeArrowheads="1"/>
          </p:cNvSpPr>
          <p:nvPr>
            <p:custDataLst>
              <p:tags r:id="rId2"/>
            </p:custDataLst>
          </p:nvPr>
        </p:nvSpPr>
        <p:spPr bwMode="auto">
          <a:xfrm>
            <a:off x="5769621" y="1420813"/>
            <a:ext cx="5946128" cy="2243691"/>
          </a:xfrm>
          <a:prstGeom prst="rect">
            <a:avLst/>
          </a:prstGeom>
          <a:noFill/>
          <a:ln w="9525" algn="ctr">
            <a:noFill/>
            <a:miter lim="800000"/>
            <a:headEnd/>
            <a:tailEnd/>
          </a:ln>
        </p:spPr>
        <p:txBody>
          <a:bodyPr wrap="square" lIns="0" tIns="0" rIns="0" bIns="0">
            <a:spAutoFit/>
          </a:bodyPr>
          <a:lstStyle/>
          <a:p>
            <a:pPr marL="179388" lvl="1" indent="-144000">
              <a:lnSpc>
                <a:spcPct val="110000"/>
              </a:lnSpc>
              <a:spcBef>
                <a:spcPts val="0"/>
              </a:spcBef>
              <a:buClr>
                <a:schemeClr val="accent1"/>
              </a:buClr>
              <a:buSzPct val="100000"/>
              <a:buFont typeface="+mj-lt"/>
              <a:buChar char="•"/>
              <a:defRPr/>
            </a:pPr>
            <a:r>
              <a:rPr lang="en-US" dirty="0">
                <a:solidFill>
                  <a:schemeClr val="tx1"/>
                </a:solidFill>
              </a:rPr>
              <a:t>Industrial Ethernet Switch </a:t>
            </a:r>
            <a:r>
              <a:rPr lang="en-US" altLang="de-DE" dirty="0">
                <a:solidFill>
                  <a:schemeClr val="tx1"/>
                </a:solidFill>
              </a:rPr>
              <a:t>in the form factor of LOGO! with 4 electrical RJ45 ports 10/100 Mbit/s with auto crossing and auto negotiation</a:t>
            </a:r>
            <a:endParaRPr lang="en-US" dirty="0">
              <a:solidFill>
                <a:schemeClr val="tx1"/>
              </a:solidFill>
            </a:endParaRPr>
          </a:p>
          <a:p>
            <a:pPr marL="179388" lvl="1" indent="-144000">
              <a:lnSpc>
                <a:spcPct val="110000"/>
              </a:lnSpc>
              <a:spcBef>
                <a:spcPts val="0"/>
              </a:spcBef>
              <a:buClr>
                <a:schemeClr val="accent1"/>
              </a:buClr>
              <a:buSzPct val="100000"/>
              <a:buFont typeface="+mj-lt"/>
              <a:buChar char="•"/>
              <a:defRPr/>
            </a:pPr>
            <a:r>
              <a:rPr lang="en-US" altLang="de-DE" dirty="0">
                <a:solidFill>
                  <a:schemeClr val="tx1"/>
                </a:solidFill>
              </a:rPr>
              <a:t>Low-cost setup of small machine networks</a:t>
            </a:r>
          </a:p>
          <a:p>
            <a:pPr marL="179388" lvl="1" indent="-144000">
              <a:lnSpc>
                <a:spcPct val="110000"/>
              </a:lnSpc>
              <a:spcBef>
                <a:spcPts val="0"/>
              </a:spcBef>
              <a:buClr>
                <a:schemeClr val="accent1"/>
              </a:buClr>
              <a:buSzPct val="100000"/>
              <a:buFont typeface="+mj-lt"/>
              <a:buChar char="•"/>
              <a:defRPr/>
            </a:pPr>
            <a:r>
              <a:rPr lang="en-US" altLang="de-DE" dirty="0">
                <a:solidFill>
                  <a:schemeClr val="tx1"/>
                </a:solidFill>
              </a:rPr>
              <a:t>Fast commissioning without configuration</a:t>
            </a:r>
          </a:p>
          <a:p>
            <a:pPr marL="179388" lvl="1" indent="-144000">
              <a:lnSpc>
                <a:spcPct val="110000"/>
              </a:lnSpc>
              <a:spcBef>
                <a:spcPts val="0"/>
              </a:spcBef>
              <a:buClr>
                <a:schemeClr val="accent1"/>
              </a:buClr>
              <a:buSzPct val="100000"/>
              <a:buFont typeface="+mj-lt"/>
              <a:buChar char="•"/>
              <a:defRPr/>
            </a:pPr>
            <a:r>
              <a:rPr lang="en-US" altLang="de-DE" dirty="0">
                <a:solidFill>
                  <a:schemeClr val="tx1"/>
                </a:solidFill>
              </a:rPr>
              <a:t>Simple local diagnostics via LEDs</a:t>
            </a:r>
          </a:p>
          <a:p>
            <a:pPr marL="179388" lvl="1" indent="-177800">
              <a:buClr>
                <a:schemeClr val="accent1"/>
              </a:buClr>
              <a:buSzPct val="100000"/>
              <a:buFont typeface="Wingdings" panose="05000000000000000000" pitchFamily="2" charset="2"/>
              <a:buChar char="•"/>
            </a:pPr>
            <a:endParaRPr lang="en-US" dirty="0">
              <a:solidFill>
                <a:schemeClr val="tx1"/>
              </a:solidFill>
            </a:endParaRPr>
          </a:p>
        </p:txBody>
      </p:sp>
      <p:pic>
        <p:nvPicPr>
          <p:cNvPr id="2" name="Grafik 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17820" y="2999292"/>
            <a:ext cx="4334202" cy="2043691"/>
          </a:xfrm>
          <a:prstGeom prst="rect">
            <a:avLst/>
          </a:prstGeom>
        </p:spPr>
      </p:pic>
      <p:sp>
        <p:nvSpPr>
          <p:cNvPr id="9" name="cdtText Box 4 Id134148"/>
          <p:cNvSpPr txBox="1">
            <a:spLocks noChangeArrowheads="1"/>
          </p:cNvSpPr>
          <p:nvPr/>
        </p:nvSpPr>
        <p:spPr bwMode="auto">
          <a:xfrm>
            <a:off x="627063" y="5769277"/>
            <a:ext cx="11088687" cy="390157"/>
          </a:xfrm>
          <a:prstGeom prst="rect">
            <a:avLst/>
          </a:prstGeom>
          <a:solidFill>
            <a:schemeClr val="accent1"/>
          </a:solidFill>
          <a:ln w="9525" algn="ctr">
            <a:noFill/>
            <a:miter lim="800000"/>
            <a:headEnd/>
            <a:tailEnd/>
          </a:ln>
          <a:effectLst/>
        </p:spPr>
        <p:txBody>
          <a:bodyPr wrap="square" lIns="108000" tIns="54000" rIns="108000" bIns="54000">
            <a:spAutoFit/>
          </a:bodyPr>
          <a:lstStyle/>
          <a:p>
            <a:pPr>
              <a:lnSpc>
                <a:spcPct val="110000"/>
              </a:lnSpc>
              <a:spcBef>
                <a:spcPts val="0"/>
              </a:spcBef>
            </a:pPr>
            <a:r>
              <a:rPr lang="en-US" b="1" dirty="0">
                <a:solidFill>
                  <a:schemeClr val="bg1"/>
                </a:solidFill>
                <a:latin typeface="Arial" charset="0"/>
                <a:cs typeface="Arial" charset="0"/>
              </a:rPr>
              <a:t>Ideal for </a:t>
            </a:r>
            <a:r>
              <a:rPr lang="en-US" altLang="de-DE" b="1" dirty="0">
                <a:solidFill>
                  <a:schemeClr val="bg1"/>
                </a:solidFill>
                <a:latin typeface="Arial" charset="0"/>
                <a:cs typeface="Arial" charset="0"/>
              </a:rPr>
              <a:t>Networking of small systems with LOGO! or SIMATIC S7 </a:t>
            </a:r>
            <a:endParaRPr lang="en-US" b="1" dirty="0">
              <a:solidFill>
                <a:schemeClr val="bg1"/>
              </a:solidFill>
              <a:latin typeface="Arial" charset="0"/>
              <a:cs typeface="Arial" charset="0"/>
            </a:endParaRPr>
          </a:p>
        </p:txBody>
      </p:sp>
      <p:pic>
        <p:nvPicPr>
          <p:cNvPr id="5" name="Grafik 4"/>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9710442" y="3423038"/>
            <a:ext cx="1997215" cy="2287054"/>
          </a:xfrm>
          <a:prstGeom prst="rect">
            <a:avLst/>
          </a:prstGeom>
        </p:spPr>
      </p:pic>
    </p:spTree>
    <p:custDataLst>
      <p:tags r:id="rId1"/>
    </p:custDataLst>
    <p:extLst>
      <p:ext uri="{BB962C8B-B14F-4D97-AF65-F5344CB8AC3E}">
        <p14:creationId xmlns:p14="http://schemas.microsoft.com/office/powerpoint/2010/main" val="1801457459"/>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D631E1-92F7-494D-9349-3A93BF857045}"/>
              </a:ext>
            </a:extLst>
          </p:cNvPr>
          <p:cNvSpPr>
            <a:spLocks noGrp="1"/>
          </p:cNvSpPr>
          <p:nvPr>
            <p:ph type="title"/>
            <p:custDataLst>
              <p:tags r:id="rId2"/>
            </p:custDataLst>
          </p:nvPr>
        </p:nvSpPr>
        <p:spPr/>
        <p:txBody>
          <a:bodyPr/>
          <a:lstStyle/>
          <a:p>
            <a:r>
              <a:rPr lang="en-US"/>
              <a:t>Agenda</a:t>
            </a:r>
          </a:p>
        </p:txBody>
      </p:sp>
      <p:grpSp>
        <p:nvGrpSpPr>
          <p:cNvPr id="49" name="Gruppieren 48">
            <a:extLst>
              <a:ext uri="{FF2B5EF4-FFF2-40B4-BE49-F238E27FC236}">
                <a16:creationId xmlns:a16="http://schemas.microsoft.com/office/drawing/2014/main" id="{48664803-36A2-49CF-B445-E114FCA3C600}"/>
              </a:ext>
            </a:extLst>
          </p:cNvPr>
          <p:cNvGrpSpPr/>
          <p:nvPr>
            <p:custDataLst>
              <p:tags r:id="rId3"/>
            </p:custDataLst>
          </p:nvPr>
        </p:nvGrpSpPr>
        <p:grpSpPr>
          <a:xfrm>
            <a:off x="624542" y="1609201"/>
            <a:ext cx="11093779" cy="4584246"/>
            <a:chOff x="624542" y="1609201"/>
            <a:chExt cx="11093779" cy="4584246"/>
          </a:xfrm>
        </p:grpSpPr>
        <p:cxnSp>
          <p:nvCxnSpPr>
            <p:cNvPr id="48" name="Gerader Verbinder 47">
              <a:extLst>
                <a:ext uri="{FF2B5EF4-FFF2-40B4-BE49-F238E27FC236}">
                  <a16:creationId xmlns:a16="http://schemas.microsoft.com/office/drawing/2014/main" id="{ABD4EEC3-4A51-49FD-87BB-6243CA176434}"/>
                </a:ext>
              </a:extLst>
            </p:cNvPr>
            <p:cNvCxnSpPr>
              <a:cxnSpLocks/>
            </p:cNvCxnSpPr>
            <p:nvPr>
              <p:custDataLst>
                <p:tags r:id="rId4"/>
              </p:custDataLst>
            </p:nvPr>
          </p:nvCxnSpPr>
          <p:spPr bwMode="auto">
            <a:xfrm>
              <a:off x="627063" y="6191998"/>
              <a:ext cx="11091258" cy="0"/>
            </a:xfrm>
            <a:prstGeom prst="line">
              <a:avLst/>
            </a:prstGeom>
            <a:solidFill>
              <a:schemeClr val="tx2"/>
            </a:solidFill>
            <a:ln w="19050" cap="flat" cmpd="sng" algn="ctr">
              <a:solidFill>
                <a:srgbClr val="00646E"/>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nvGrpSpPr>
            <p:cNvPr id="45" name="MIO_AGENDA_ELEMENT_DECORATOR_3">
              <a:extLst>
                <a:ext uri="{FF2B5EF4-FFF2-40B4-BE49-F238E27FC236}">
                  <a16:creationId xmlns:a16="http://schemas.microsoft.com/office/drawing/2014/main" id="{7A6C352B-C78A-456F-ACC4-15D33D678FCE}"/>
                </a:ext>
              </a:extLst>
            </p:cNvPr>
            <p:cNvGrpSpPr>
              <a:grpSpLocks/>
            </p:cNvGrpSpPr>
            <p:nvPr>
              <p:custDataLst>
                <p:tags r:id="rId5"/>
              </p:custDataLst>
            </p:nvPr>
          </p:nvGrpSpPr>
          <p:grpSpPr>
            <a:xfrm>
              <a:off x="624542" y="2793051"/>
              <a:ext cx="8211483" cy="440770"/>
              <a:chOff x="624542" y="2411908"/>
              <a:chExt cx="11091258" cy="487622"/>
            </a:xfrm>
          </p:grpSpPr>
          <p:cxnSp>
            <p:nvCxnSpPr>
              <p:cNvPr id="46" name="Gerader Verbinder 45">
                <a:extLst>
                  <a:ext uri="{FF2B5EF4-FFF2-40B4-BE49-F238E27FC236}">
                    <a16:creationId xmlns:a16="http://schemas.microsoft.com/office/drawing/2014/main" id="{514EA1B9-FEE1-4546-85A9-CF7ADE5C3D0F}"/>
                  </a:ext>
                </a:extLst>
              </p:cNvPr>
              <p:cNvCxnSpPr>
                <a:cxnSpLocks/>
              </p:cNvCxnSpPr>
              <p:nvPr/>
            </p:nvCxnSpPr>
            <p:spPr bwMode="auto">
              <a:xfrm>
                <a:off x="624542" y="2899530"/>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7" name="Gerader Verbinder 46">
                <a:extLst>
                  <a:ext uri="{FF2B5EF4-FFF2-40B4-BE49-F238E27FC236}">
                    <a16:creationId xmlns:a16="http://schemas.microsoft.com/office/drawing/2014/main" id="{C1E774DD-22CF-4FA9-B83A-F649365B2E37}"/>
                  </a:ext>
                </a:extLst>
              </p:cNvPr>
              <p:cNvCxnSpPr>
                <a:cxnSpLocks/>
              </p:cNvCxnSpPr>
              <p:nvPr/>
            </p:nvCxnSpPr>
            <p:spPr bwMode="auto">
              <a:xfrm>
                <a:off x="624542" y="2411908"/>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40" name="MIO_AGENDA_ELEMENT_DECORATOR_8">
              <a:extLst>
                <a:ext uri="{FF2B5EF4-FFF2-40B4-BE49-F238E27FC236}">
                  <a16:creationId xmlns:a16="http://schemas.microsoft.com/office/drawing/2014/main" id="{CA94F29D-589E-4AC5-B132-CBC929072587}"/>
                </a:ext>
              </a:extLst>
            </p:cNvPr>
            <p:cNvGrpSpPr>
              <a:grpSpLocks/>
            </p:cNvGrpSpPr>
            <p:nvPr>
              <p:custDataLst>
                <p:tags r:id="rId6"/>
              </p:custDataLst>
            </p:nvPr>
          </p:nvGrpSpPr>
          <p:grpSpPr>
            <a:xfrm>
              <a:off x="624542" y="5752678"/>
              <a:ext cx="8211483" cy="440769"/>
              <a:chOff x="624542" y="1921552"/>
              <a:chExt cx="11091258" cy="490356"/>
            </a:xfrm>
          </p:grpSpPr>
          <p:cxnSp>
            <p:nvCxnSpPr>
              <p:cNvPr id="41" name="Gerader Verbinder 40">
                <a:extLst>
                  <a:ext uri="{FF2B5EF4-FFF2-40B4-BE49-F238E27FC236}">
                    <a16:creationId xmlns:a16="http://schemas.microsoft.com/office/drawing/2014/main" id="{E7952968-FEA2-4564-B2C7-A315E774AD38}"/>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2" name="Gerader Verbinder 41">
                <a:extLst>
                  <a:ext uri="{FF2B5EF4-FFF2-40B4-BE49-F238E27FC236}">
                    <a16:creationId xmlns:a16="http://schemas.microsoft.com/office/drawing/2014/main" id="{D43F597E-3D6F-4CD1-9EFF-CC3516845134}"/>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35" name="MIO_AGENDA_ELEMENT_DECORATOR_7">
              <a:extLst>
                <a:ext uri="{FF2B5EF4-FFF2-40B4-BE49-F238E27FC236}">
                  <a16:creationId xmlns:a16="http://schemas.microsoft.com/office/drawing/2014/main" id="{03B6E1B9-9F58-453E-9121-D63FC2AE3557}"/>
                </a:ext>
              </a:extLst>
            </p:cNvPr>
            <p:cNvGrpSpPr>
              <a:grpSpLocks/>
            </p:cNvGrpSpPr>
            <p:nvPr>
              <p:custDataLst>
                <p:tags r:id="rId7"/>
              </p:custDataLst>
            </p:nvPr>
          </p:nvGrpSpPr>
          <p:grpSpPr>
            <a:xfrm>
              <a:off x="624542" y="5160754"/>
              <a:ext cx="8211483" cy="440769"/>
              <a:chOff x="624542" y="1921552"/>
              <a:chExt cx="11091258" cy="490356"/>
            </a:xfrm>
          </p:grpSpPr>
          <p:cxnSp>
            <p:nvCxnSpPr>
              <p:cNvPr id="36" name="Gerader Verbinder 35">
                <a:extLst>
                  <a:ext uri="{FF2B5EF4-FFF2-40B4-BE49-F238E27FC236}">
                    <a16:creationId xmlns:a16="http://schemas.microsoft.com/office/drawing/2014/main" id="{0AE30822-547D-4E21-8BD3-BF3AEF9AD374}"/>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7" name="Gerader Verbinder 36">
                <a:extLst>
                  <a:ext uri="{FF2B5EF4-FFF2-40B4-BE49-F238E27FC236}">
                    <a16:creationId xmlns:a16="http://schemas.microsoft.com/office/drawing/2014/main" id="{04EA53E0-E0F1-42EA-AEE2-7F344167CA5C}"/>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30" name="MIO_AGENDA_ELEMENT_DECORATOR_6">
              <a:extLst>
                <a:ext uri="{FF2B5EF4-FFF2-40B4-BE49-F238E27FC236}">
                  <a16:creationId xmlns:a16="http://schemas.microsoft.com/office/drawing/2014/main" id="{C73F31D2-E7E9-474E-BDEA-6D24EAFDE8EF}"/>
                </a:ext>
              </a:extLst>
            </p:cNvPr>
            <p:cNvGrpSpPr>
              <a:grpSpLocks/>
            </p:cNvGrpSpPr>
            <p:nvPr>
              <p:custDataLst>
                <p:tags r:id="rId8"/>
              </p:custDataLst>
            </p:nvPr>
          </p:nvGrpSpPr>
          <p:grpSpPr>
            <a:xfrm>
              <a:off x="624542" y="4568828"/>
              <a:ext cx="8211483" cy="440769"/>
              <a:chOff x="624542" y="1921552"/>
              <a:chExt cx="11091258" cy="490356"/>
            </a:xfrm>
          </p:grpSpPr>
          <p:cxnSp>
            <p:nvCxnSpPr>
              <p:cNvPr id="31" name="Gerader Verbinder 30">
                <a:extLst>
                  <a:ext uri="{FF2B5EF4-FFF2-40B4-BE49-F238E27FC236}">
                    <a16:creationId xmlns:a16="http://schemas.microsoft.com/office/drawing/2014/main" id="{8E44812C-69B7-444A-944C-38409F4CEE0A}"/>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2" name="Gerader Verbinder 31">
                <a:extLst>
                  <a:ext uri="{FF2B5EF4-FFF2-40B4-BE49-F238E27FC236}">
                    <a16:creationId xmlns:a16="http://schemas.microsoft.com/office/drawing/2014/main" id="{C68B3982-EAFB-42A9-B0E5-5C28C90EE1B1}"/>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5" name="MIO_AGENDA_ELEMENT_DECORATOR_5">
              <a:extLst>
                <a:ext uri="{FF2B5EF4-FFF2-40B4-BE49-F238E27FC236}">
                  <a16:creationId xmlns:a16="http://schemas.microsoft.com/office/drawing/2014/main" id="{D4225B4B-07C4-4DD2-B5BE-C0724CC409C0}"/>
                </a:ext>
              </a:extLst>
            </p:cNvPr>
            <p:cNvGrpSpPr>
              <a:grpSpLocks/>
            </p:cNvGrpSpPr>
            <p:nvPr>
              <p:custDataLst>
                <p:tags r:id="rId9"/>
              </p:custDataLst>
            </p:nvPr>
          </p:nvGrpSpPr>
          <p:grpSpPr>
            <a:xfrm>
              <a:off x="624542" y="3976903"/>
              <a:ext cx="8211483" cy="440769"/>
              <a:chOff x="624542" y="1921552"/>
              <a:chExt cx="11091258" cy="490356"/>
            </a:xfrm>
          </p:grpSpPr>
          <p:cxnSp>
            <p:nvCxnSpPr>
              <p:cNvPr id="26" name="Gerader Verbinder 25">
                <a:extLst>
                  <a:ext uri="{FF2B5EF4-FFF2-40B4-BE49-F238E27FC236}">
                    <a16:creationId xmlns:a16="http://schemas.microsoft.com/office/drawing/2014/main" id="{D77027CC-2A2D-43AA-95D9-A0F06B170537}"/>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7" name="Gerader Verbinder 26">
                <a:extLst>
                  <a:ext uri="{FF2B5EF4-FFF2-40B4-BE49-F238E27FC236}">
                    <a16:creationId xmlns:a16="http://schemas.microsoft.com/office/drawing/2014/main" id="{C2B9CE44-D458-4E77-B8C7-12E07CAD2039}"/>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0" name="MIO_AGENDA_ELEMENT_DECORATOR_4">
              <a:extLst>
                <a:ext uri="{FF2B5EF4-FFF2-40B4-BE49-F238E27FC236}">
                  <a16:creationId xmlns:a16="http://schemas.microsoft.com/office/drawing/2014/main" id="{343EBBBC-DA75-44A4-BDE1-19A1CCAF8D1A}"/>
                </a:ext>
              </a:extLst>
            </p:cNvPr>
            <p:cNvGrpSpPr>
              <a:grpSpLocks/>
            </p:cNvGrpSpPr>
            <p:nvPr>
              <p:custDataLst>
                <p:tags r:id="rId10"/>
              </p:custDataLst>
            </p:nvPr>
          </p:nvGrpSpPr>
          <p:grpSpPr>
            <a:xfrm>
              <a:off x="624542" y="3384977"/>
              <a:ext cx="8211483" cy="440769"/>
              <a:chOff x="624542" y="1921552"/>
              <a:chExt cx="11091258" cy="490356"/>
            </a:xfrm>
          </p:grpSpPr>
          <p:cxnSp>
            <p:nvCxnSpPr>
              <p:cNvPr id="21" name="Gerader Verbinder 20">
                <a:extLst>
                  <a:ext uri="{FF2B5EF4-FFF2-40B4-BE49-F238E27FC236}">
                    <a16:creationId xmlns:a16="http://schemas.microsoft.com/office/drawing/2014/main" id="{3B4E3C71-B667-4989-9364-7591426727BB}"/>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 name="Gerader Verbinder 21">
                <a:extLst>
                  <a:ext uri="{FF2B5EF4-FFF2-40B4-BE49-F238E27FC236}">
                    <a16:creationId xmlns:a16="http://schemas.microsoft.com/office/drawing/2014/main" id="{04C4175B-6452-4DF9-9E3F-D425322B99C2}"/>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10" name="MIO_AGENDA_ELEMENT_DECORATOR_2">
              <a:extLst>
                <a:ext uri="{FF2B5EF4-FFF2-40B4-BE49-F238E27FC236}">
                  <a16:creationId xmlns:a16="http://schemas.microsoft.com/office/drawing/2014/main" id="{B1976C76-EE8D-4DEE-AEB9-949794CBF7D1}"/>
                </a:ext>
              </a:extLst>
            </p:cNvPr>
            <p:cNvGrpSpPr>
              <a:grpSpLocks/>
            </p:cNvGrpSpPr>
            <p:nvPr>
              <p:custDataLst>
                <p:tags r:id="rId11"/>
              </p:custDataLst>
            </p:nvPr>
          </p:nvGrpSpPr>
          <p:grpSpPr>
            <a:xfrm>
              <a:off x="624542" y="2201126"/>
              <a:ext cx="8211483" cy="440769"/>
              <a:chOff x="624542" y="1921552"/>
              <a:chExt cx="11091258" cy="490356"/>
            </a:xfrm>
          </p:grpSpPr>
          <p:cxnSp>
            <p:nvCxnSpPr>
              <p:cNvPr id="11" name="Gerader Verbinder 10">
                <a:extLst>
                  <a:ext uri="{FF2B5EF4-FFF2-40B4-BE49-F238E27FC236}">
                    <a16:creationId xmlns:a16="http://schemas.microsoft.com/office/drawing/2014/main" id="{BEE2E81D-6A17-4DA6-BF7A-BC166A78AC11}"/>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Gerader Verbinder 11">
                <a:extLst>
                  <a:ext uri="{FF2B5EF4-FFF2-40B4-BE49-F238E27FC236}">
                    <a16:creationId xmlns:a16="http://schemas.microsoft.com/office/drawing/2014/main" id="{2E66057C-3CAA-4D95-A1EE-4E8B3BB7C886}"/>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5" name="MIO_AGENDA_ELEMENT_DECORATOR_1">
              <a:extLst>
                <a:ext uri="{FF2B5EF4-FFF2-40B4-BE49-F238E27FC236}">
                  <a16:creationId xmlns:a16="http://schemas.microsoft.com/office/drawing/2014/main" id="{5B07FB1E-E954-400B-AE45-407A33807F40}"/>
                </a:ext>
              </a:extLst>
            </p:cNvPr>
            <p:cNvGrpSpPr>
              <a:grpSpLocks/>
            </p:cNvGrpSpPr>
            <p:nvPr>
              <p:custDataLst>
                <p:tags r:id="rId12"/>
              </p:custDataLst>
            </p:nvPr>
          </p:nvGrpSpPr>
          <p:grpSpPr>
            <a:xfrm>
              <a:off x="624542" y="1609201"/>
              <a:ext cx="8211483" cy="440769"/>
              <a:chOff x="624542" y="1921552"/>
              <a:chExt cx="11091258" cy="490356"/>
            </a:xfrm>
          </p:grpSpPr>
          <p:cxnSp>
            <p:nvCxnSpPr>
              <p:cNvPr id="6" name="Gerader Verbinder 5">
                <a:extLst>
                  <a:ext uri="{FF2B5EF4-FFF2-40B4-BE49-F238E27FC236}">
                    <a16:creationId xmlns:a16="http://schemas.microsoft.com/office/drawing/2014/main" id="{CC6A3F92-DBC0-47BC-8E6A-D856BFD5B2D6}"/>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 name="Gerader Verbinder 6">
                <a:extLst>
                  <a:ext uri="{FF2B5EF4-FFF2-40B4-BE49-F238E27FC236}">
                    <a16:creationId xmlns:a16="http://schemas.microsoft.com/office/drawing/2014/main" id="{7402B5CB-A3C3-4A82-AE17-5D0BEB298278}"/>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
          <p:nvSpPr>
            <p:cNvPr id="3" name="MIO_AGENDA_ELEMENT_TITEL_1">
              <a:hlinkClick r:id="rId31" action="ppaction://hlinksldjump"/>
              <a:extLst>
                <a:ext uri="{FF2B5EF4-FFF2-40B4-BE49-F238E27FC236}">
                  <a16:creationId xmlns:a16="http://schemas.microsoft.com/office/drawing/2014/main" id="{46704C50-F656-43F9-ADFB-6E621C9BDC05}"/>
                </a:ext>
              </a:extLst>
            </p:cNvPr>
            <p:cNvSpPr>
              <a:spLocks/>
            </p:cNvSpPr>
            <p:nvPr>
              <p:custDataLst>
                <p:tags r:id="rId13"/>
              </p:custDataLst>
            </p:nvPr>
          </p:nvSpPr>
          <p:spPr bwMode="auto">
            <a:xfrm>
              <a:off x="1171575" y="1609201"/>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Positioning</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4" name="MIO_AGENDA_ELEMENT_ELEMENTNUMBER_1">
              <a:hlinkClick r:id="rId31" action="ppaction://hlinksldjump"/>
              <a:extLst>
                <a:ext uri="{FF2B5EF4-FFF2-40B4-BE49-F238E27FC236}">
                  <a16:creationId xmlns:a16="http://schemas.microsoft.com/office/drawing/2014/main" id="{C9861753-2034-49B6-99B8-142BE518F495}"/>
                </a:ext>
              </a:extLst>
            </p:cNvPr>
            <p:cNvSpPr>
              <a:spLocks/>
            </p:cNvSpPr>
            <p:nvPr>
              <p:custDataLst>
                <p:tags r:id="rId14"/>
              </p:custDataLst>
            </p:nvPr>
          </p:nvSpPr>
          <p:spPr bwMode="gray">
            <a:xfrm>
              <a:off x="626400" y="1609201"/>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1</a:t>
              </a:r>
              <a:endParaRPr lang="en-US" b="1" dirty="0">
                <a:solidFill>
                  <a:schemeClr val="bg1"/>
                </a:solidFill>
                <a:latin typeface="Arial"/>
                <a:ea typeface="Arial Unicode MS"/>
                <a:sym typeface="Arial"/>
              </a:endParaRPr>
            </a:p>
          </p:txBody>
        </p:sp>
        <p:sp>
          <p:nvSpPr>
            <p:cNvPr id="8" name="MIO_AGENDA_ELEMENT_TITEL_2">
              <a:hlinkClick r:id="rId32" action="ppaction://hlinksldjump"/>
              <a:extLst>
                <a:ext uri="{FF2B5EF4-FFF2-40B4-BE49-F238E27FC236}">
                  <a16:creationId xmlns:a16="http://schemas.microsoft.com/office/drawing/2014/main" id="{DF6ED89D-6280-46E7-9A6E-18B8E3D132EE}"/>
                </a:ext>
              </a:extLst>
            </p:cNvPr>
            <p:cNvSpPr>
              <a:spLocks/>
            </p:cNvSpPr>
            <p:nvPr>
              <p:custDataLst>
                <p:tags r:id="rId15"/>
              </p:custDataLst>
            </p:nvPr>
          </p:nvSpPr>
          <p:spPr bwMode="auto">
            <a:xfrm>
              <a:off x="1171575" y="2201126"/>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Technology / portfolio</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9" name="MIO_AGENDA_ELEMENT_ELEMENTNUMBER_2">
              <a:hlinkClick r:id="rId32" action="ppaction://hlinksldjump"/>
              <a:extLst>
                <a:ext uri="{FF2B5EF4-FFF2-40B4-BE49-F238E27FC236}">
                  <a16:creationId xmlns:a16="http://schemas.microsoft.com/office/drawing/2014/main" id="{BF34EAD4-D6B9-491A-9520-5539C20EC05E}"/>
                </a:ext>
              </a:extLst>
            </p:cNvPr>
            <p:cNvSpPr>
              <a:spLocks/>
            </p:cNvSpPr>
            <p:nvPr>
              <p:custDataLst>
                <p:tags r:id="rId16"/>
              </p:custDataLst>
            </p:nvPr>
          </p:nvSpPr>
          <p:spPr bwMode="gray">
            <a:xfrm>
              <a:off x="626400" y="2201126"/>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2</a:t>
              </a:r>
              <a:endParaRPr lang="en-US" b="1" dirty="0">
                <a:solidFill>
                  <a:schemeClr val="bg1"/>
                </a:solidFill>
                <a:latin typeface="Arial"/>
                <a:ea typeface="Arial Unicode MS"/>
                <a:sym typeface="Arial"/>
              </a:endParaRPr>
            </a:p>
          </p:txBody>
        </p:sp>
        <p:sp>
          <p:nvSpPr>
            <p:cNvPr id="18" name="MIO_AGENDA_ELEMENT_TITEL_4">
              <a:hlinkClick r:id="rId33" action="ppaction://hlinksldjump"/>
              <a:extLst>
                <a:ext uri="{FF2B5EF4-FFF2-40B4-BE49-F238E27FC236}">
                  <a16:creationId xmlns:a16="http://schemas.microsoft.com/office/drawing/2014/main" id="{665F0195-EE26-4891-B684-3D4D05BEF0DC}"/>
                </a:ext>
              </a:extLst>
            </p:cNvPr>
            <p:cNvSpPr>
              <a:spLocks/>
            </p:cNvSpPr>
            <p:nvPr>
              <p:custDataLst>
                <p:tags r:id="rId17"/>
              </p:custDataLst>
            </p:nvPr>
          </p:nvSpPr>
          <p:spPr bwMode="auto">
            <a:xfrm>
              <a:off x="1171575" y="3384977"/>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Use Cases</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19" name="MIO_AGENDA_ELEMENT_ELEMENTNUMBER_4">
              <a:hlinkClick r:id="rId33" action="ppaction://hlinksldjump"/>
              <a:extLst>
                <a:ext uri="{FF2B5EF4-FFF2-40B4-BE49-F238E27FC236}">
                  <a16:creationId xmlns:a16="http://schemas.microsoft.com/office/drawing/2014/main" id="{9E303C29-EDA4-49EF-8CD2-B1F697EDFDB0}"/>
                </a:ext>
              </a:extLst>
            </p:cNvPr>
            <p:cNvSpPr>
              <a:spLocks/>
            </p:cNvSpPr>
            <p:nvPr>
              <p:custDataLst>
                <p:tags r:id="rId18"/>
              </p:custDataLst>
            </p:nvPr>
          </p:nvSpPr>
          <p:spPr bwMode="gray">
            <a:xfrm>
              <a:off x="626400" y="3384977"/>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4</a:t>
              </a:r>
              <a:endParaRPr lang="en-US" b="1" dirty="0">
                <a:solidFill>
                  <a:schemeClr val="bg1"/>
                </a:solidFill>
                <a:latin typeface="Arial"/>
                <a:ea typeface="Arial Unicode MS"/>
                <a:sym typeface="Arial"/>
              </a:endParaRPr>
            </a:p>
          </p:txBody>
        </p:sp>
        <p:sp>
          <p:nvSpPr>
            <p:cNvPr id="23" name="MIO_AGENDA_ELEMENT_TITEL_5">
              <a:hlinkClick r:id="rId34" action="ppaction://hlinksldjump"/>
              <a:extLst>
                <a:ext uri="{FF2B5EF4-FFF2-40B4-BE49-F238E27FC236}">
                  <a16:creationId xmlns:a16="http://schemas.microsoft.com/office/drawing/2014/main" id="{131B361F-F605-4CD3-BB70-4F039EE103ED}"/>
                </a:ext>
              </a:extLst>
            </p:cNvPr>
            <p:cNvSpPr>
              <a:spLocks/>
            </p:cNvSpPr>
            <p:nvPr>
              <p:custDataLst>
                <p:tags r:id="rId19"/>
              </p:custDataLst>
            </p:nvPr>
          </p:nvSpPr>
          <p:spPr bwMode="auto">
            <a:xfrm>
              <a:off x="1171575" y="3976903"/>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Technical Details</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24" name="MIO_AGENDA_ELEMENT_ELEMENTNUMBER_5">
              <a:hlinkClick r:id="rId34" action="ppaction://hlinksldjump"/>
              <a:extLst>
                <a:ext uri="{FF2B5EF4-FFF2-40B4-BE49-F238E27FC236}">
                  <a16:creationId xmlns:a16="http://schemas.microsoft.com/office/drawing/2014/main" id="{4E9A8EE3-5D27-4DC2-B84B-800F1660860C}"/>
                </a:ext>
              </a:extLst>
            </p:cNvPr>
            <p:cNvSpPr>
              <a:spLocks/>
            </p:cNvSpPr>
            <p:nvPr>
              <p:custDataLst>
                <p:tags r:id="rId20"/>
              </p:custDataLst>
            </p:nvPr>
          </p:nvSpPr>
          <p:spPr bwMode="gray">
            <a:xfrm>
              <a:off x="626400" y="3976903"/>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5</a:t>
              </a:r>
              <a:endParaRPr lang="en-US" b="1" dirty="0">
                <a:solidFill>
                  <a:schemeClr val="bg1"/>
                </a:solidFill>
                <a:latin typeface="Arial"/>
                <a:ea typeface="Arial Unicode MS"/>
                <a:sym typeface="Arial"/>
              </a:endParaRPr>
            </a:p>
          </p:txBody>
        </p:sp>
        <p:sp>
          <p:nvSpPr>
            <p:cNvPr id="28" name="MIO_AGENDA_ELEMENT_TITEL_6">
              <a:hlinkClick r:id="rId35" action="ppaction://hlinksldjump"/>
              <a:extLst>
                <a:ext uri="{FF2B5EF4-FFF2-40B4-BE49-F238E27FC236}">
                  <a16:creationId xmlns:a16="http://schemas.microsoft.com/office/drawing/2014/main" id="{5273352C-D450-42F4-AC28-0C8CC4733FC1}"/>
                </a:ext>
              </a:extLst>
            </p:cNvPr>
            <p:cNvSpPr>
              <a:spLocks/>
            </p:cNvSpPr>
            <p:nvPr>
              <p:custDataLst>
                <p:tags r:id="rId21"/>
              </p:custDataLst>
            </p:nvPr>
          </p:nvSpPr>
          <p:spPr bwMode="auto">
            <a:xfrm>
              <a:off x="1171575" y="4568828"/>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Order information and logistic</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29" name="MIO_AGENDA_ELEMENT_ELEMENTNUMBER_6">
              <a:hlinkClick r:id="rId35" action="ppaction://hlinksldjump"/>
              <a:extLst>
                <a:ext uri="{FF2B5EF4-FFF2-40B4-BE49-F238E27FC236}">
                  <a16:creationId xmlns:a16="http://schemas.microsoft.com/office/drawing/2014/main" id="{29CE404C-1442-4B5F-9D9E-2819B1AE91D7}"/>
                </a:ext>
              </a:extLst>
            </p:cNvPr>
            <p:cNvSpPr>
              <a:spLocks/>
            </p:cNvSpPr>
            <p:nvPr>
              <p:custDataLst>
                <p:tags r:id="rId22"/>
              </p:custDataLst>
            </p:nvPr>
          </p:nvSpPr>
          <p:spPr bwMode="gray">
            <a:xfrm>
              <a:off x="626400" y="4568828"/>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6</a:t>
              </a:r>
              <a:endParaRPr lang="en-US" b="1" dirty="0">
                <a:solidFill>
                  <a:schemeClr val="bg1"/>
                </a:solidFill>
                <a:latin typeface="Arial"/>
                <a:ea typeface="Arial Unicode MS"/>
                <a:sym typeface="Arial"/>
              </a:endParaRPr>
            </a:p>
          </p:txBody>
        </p:sp>
        <p:sp>
          <p:nvSpPr>
            <p:cNvPr id="33" name="MIO_AGENDA_ELEMENT_TITEL_7">
              <a:hlinkClick r:id="rId36" action="ppaction://hlinksldjump"/>
              <a:extLst>
                <a:ext uri="{FF2B5EF4-FFF2-40B4-BE49-F238E27FC236}">
                  <a16:creationId xmlns:a16="http://schemas.microsoft.com/office/drawing/2014/main" id="{BE5033AE-A7A1-4552-9C0D-144F3060160A}"/>
                </a:ext>
              </a:extLst>
            </p:cNvPr>
            <p:cNvSpPr>
              <a:spLocks/>
            </p:cNvSpPr>
            <p:nvPr>
              <p:custDataLst>
                <p:tags r:id="rId23"/>
              </p:custDataLst>
            </p:nvPr>
          </p:nvSpPr>
          <p:spPr bwMode="auto">
            <a:xfrm>
              <a:off x="1171575" y="5160754"/>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Target customers</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34" name="MIO_AGENDA_ELEMENT_ELEMENTNUMBER_7">
              <a:hlinkClick r:id="rId36" action="ppaction://hlinksldjump"/>
              <a:extLst>
                <a:ext uri="{FF2B5EF4-FFF2-40B4-BE49-F238E27FC236}">
                  <a16:creationId xmlns:a16="http://schemas.microsoft.com/office/drawing/2014/main" id="{AC7FF768-00FF-43C1-BEF2-E00B86151D24}"/>
                </a:ext>
              </a:extLst>
            </p:cNvPr>
            <p:cNvSpPr>
              <a:spLocks/>
            </p:cNvSpPr>
            <p:nvPr>
              <p:custDataLst>
                <p:tags r:id="rId24"/>
              </p:custDataLst>
            </p:nvPr>
          </p:nvSpPr>
          <p:spPr bwMode="gray">
            <a:xfrm>
              <a:off x="626400" y="5160754"/>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7</a:t>
              </a:r>
              <a:endParaRPr lang="en-US" b="1" dirty="0">
                <a:solidFill>
                  <a:schemeClr val="bg1"/>
                </a:solidFill>
                <a:latin typeface="Arial"/>
                <a:ea typeface="Arial Unicode MS"/>
                <a:sym typeface="Arial"/>
              </a:endParaRPr>
            </a:p>
          </p:txBody>
        </p:sp>
        <p:sp>
          <p:nvSpPr>
            <p:cNvPr id="38" name="MIO_AGENDA_ELEMENT_TITEL_8">
              <a:hlinkClick r:id="rId37" action="ppaction://hlinksldjump"/>
              <a:extLst>
                <a:ext uri="{FF2B5EF4-FFF2-40B4-BE49-F238E27FC236}">
                  <a16:creationId xmlns:a16="http://schemas.microsoft.com/office/drawing/2014/main" id="{673BEF63-66F9-45FD-8A48-392F5E053A89}"/>
                </a:ext>
              </a:extLst>
            </p:cNvPr>
            <p:cNvSpPr>
              <a:spLocks/>
            </p:cNvSpPr>
            <p:nvPr>
              <p:custDataLst>
                <p:tags r:id="rId25"/>
              </p:custDataLst>
            </p:nvPr>
          </p:nvSpPr>
          <p:spPr bwMode="auto">
            <a:xfrm>
              <a:off x="1171575" y="5752678"/>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Support</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39" name="MIO_AGENDA_ELEMENT_ELEMENTNUMBER_8">
              <a:hlinkClick r:id="rId37" action="ppaction://hlinksldjump"/>
              <a:extLst>
                <a:ext uri="{FF2B5EF4-FFF2-40B4-BE49-F238E27FC236}">
                  <a16:creationId xmlns:a16="http://schemas.microsoft.com/office/drawing/2014/main" id="{62BE4752-22C4-49B8-879C-7679849696B9}"/>
                </a:ext>
              </a:extLst>
            </p:cNvPr>
            <p:cNvSpPr>
              <a:spLocks/>
            </p:cNvSpPr>
            <p:nvPr>
              <p:custDataLst>
                <p:tags r:id="rId26"/>
              </p:custDataLst>
            </p:nvPr>
          </p:nvSpPr>
          <p:spPr bwMode="gray">
            <a:xfrm>
              <a:off x="626400" y="5752678"/>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8</a:t>
              </a:r>
              <a:endParaRPr lang="en-US" b="1" dirty="0">
                <a:solidFill>
                  <a:schemeClr val="bg1"/>
                </a:solidFill>
                <a:latin typeface="Arial"/>
                <a:ea typeface="Arial Unicode MS"/>
                <a:sym typeface="Arial"/>
              </a:endParaRPr>
            </a:p>
          </p:txBody>
        </p:sp>
        <p:sp>
          <p:nvSpPr>
            <p:cNvPr id="43" name="MIO_AGENDA_ELEMENT_TITEL_3">
              <a:extLst>
                <a:ext uri="{FF2B5EF4-FFF2-40B4-BE49-F238E27FC236}">
                  <a16:creationId xmlns:a16="http://schemas.microsoft.com/office/drawing/2014/main" id="{BC4BFB8E-75C3-4EAB-BE95-4F4F049A0EF9}"/>
                </a:ext>
              </a:extLst>
            </p:cNvPr>
            <p:cNvSpPr>
              <a:spLocks/>
            </p:cNvSpPr>
            <p:nvPr>
              <p:custDataLst>
                <p:tags r:id="rId27"/>
              </p:custDataLst>
            </p:nvPr>
          </p:nvSpPr>
          <p:spPr bwMode="auto">
            <a:xfrm>
              <a:off x="1171575" y="2793051"/>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b="1">
                  <a:solidFill>
                    <a:srgbClr val="3C464B"/>
                  </a:solidFill>
                  <a:latin typeface="+mn-lt"/>
                  <a:ea typeface="Arial Unicode MS" panose="020B0604020202020204" pitchFamily="34" charset="-128"/>
                  <a:cs typeface="Arial Unicode MS" panose="020B0604020202020204" pitchFamily="34" charset="-128"/>
                </a:rPr>
                <a:t>Benefits</a:t>
              </a:r>
              <a:endParaRPr lang="en-US" sz="1800" b="1" dirty="0">
                <a:solidFill>
                  <a:srgbClr val="3C464B"/>
                </a:solidFill>
                <a:latin typeface="+mn-lt"/>
                <a:ea typeface="Arial Unicode MS" panose="020B0604020202020204" pitchFamily="34" charset="-128"/>
                <a:cs typeface="Arial Unicode MS" panose="020B0604020202020204" pitchFamily="34" charset="-128"/>
              </a:endParaRPr>
            </a:p>
          </p:txBody>
        </p:sp>
        <p:sp>
          <p:nvSpPr>
            <p:cNvPr id="44" name="MIO_AGENDA_ELEMENT_ELEMENTNUMBER_3">
              <a:extLst>
                <a:ext uri="{FF2B5EF4-FFF2-40B4-BE49-F238E27FC236}">
                  <a16:creationId xmlns:a16="http://schemas.microsoft.com/office/drawing/2014/main" id="{80F62F5E-07EE-4D4A-85CF-4FF8DED63784}"/>
                </a:ext>
              </a:extLst>
            </p:cNvPr>
            <p:cNvSpPr>
              <a:spLocks/>
            </p:cNvSpPr>
            <p:nvPr>
              <p:custDataLst>
                <p:tags r:id="rId28"/>
              </p:custDataLst>
            </p:nvPr>
          </p:nvSpPr>
          <p:spPr bwMode="gray">
            <a:xfrm>
              <a:off x="626400" y="2793051"/>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3</a:t>
              </a:r>
              <a:endParaRPr lang="en-US" b="1" dirty="0">
                <a:solidFill>
                  <a:schemeClr val="bg1"/>
                </a:solidFill>
                <a:latin typeface="Arial"/>
                <a:ea typeface="Arial Unicode MS"/>
                <a:sym typeface="Arial"/>
              </a:endParaRPr>
            </a:p>
          </p:txBody>
        </p:sp>
      </p:grpSp>
    </p:spTree>
    <p:custDataLst>
      <p:tags r:id="rId1"/>
    </p:custDataLst>
    <p:extLst>
      <p:ext uri="{BB962C8B-B14F-4D97-AF65-F5344CB8AC3E}">
        <p14:creationId xmlns:p14="http://schemas.microsoft.com/office/powerpoint/2010/main" val="1160031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p:cNvSpPr>
            <a:spLocks noGrp="1"/>
          </p:cNvSpPr>
          <p:nvPr>
            <p:ph type="title"/>
          </p:nvPr>
        </p:nvSpPr>
        <p:spPr/>
        <p:txBody>
          <a:bodyPr/>
          <a:lstStyle/>
          <a:p>
            <a:r>
              <a:rPr lang="en-US" altLang="de-DE" dirty="0"/>
              <a:t>LOGO!</a:t>
            </a:r>
            <a:br>
              <a:rPr lang="en-US" altLang="de-DE" dirty="0"/>
            </a:br>
            <a:r>
              <a:rPr lang="en-US" altLang="de-DE" dirty="0"/>
              <a:t>Benefits</a:t>
            </a:r>
          </a:p>
        </p:txBody>
      </p:sp>
      <p:graphicFrame>
        <p:nvGraphicFramePr>
          <p:cNvPr id="6" name="Inhaltsplatzhalter 11"/>
          <p:cNvGraphicFramePr>
            <a:graphicFrameLocks noGrp="1"/>
          </p:cNvGraphicFramePr>
          <p:nvPr>
            <p:custDataLst>
              <p:tags r:id="rId2"/>
            </p:custDataLst>
            <p:extLst>
              <p:ext uri="{D42A27DB-BD31-4B8C-83A1-F6EECF244321}">
                <p14:modId xmlns:p14="http://schemas.microsoft.com/office/powerpoint/2010/main" val="3374165389"/>
              </p:ext>
            </p:extLst>
          </p:nvPr>
        </p:nvGraphicFramePr>
        <p:xfrm>
          <a:off x="4371750" y="1412874"/>
          <a:ext cx="7344000" cy="4666527"/>
        </p:xfrm>
        <a:graphic>
          <a:graphicData uri="http://schemas.openxmlformats.org/drawingml/2006/table">
            <a:tbl>
              <a:tblPr/>
              <a:tblGrid>
                <a:gridCol w="3456000">
                  <a:extLst>
                    <a:ext uri="{9D8B030D-6E8A-4147-A177-3AD203B41FA5}">
                      <a16:colId xmlns:a16="http://schemas.microsoft.com/office/drawing/2014/main" val="20000"/>
                    </a:ext>
                  </a:extLst>
                </a:gridCol>
                <a:gridCol w="432000">
                  <a:extLst>
                    <a:ext uri="{9D8B030D-6E8A-4147-A177-3AD203B41FA5}">
                      <a16:colId xmlns:a16="http://schemas.microsoft.com/office/drawing/2014/main" val="20001"/>
                    </a:ext>
                  </a:extLst>
                </a:gridCol>
                <a:gridCol w="3456000">
                  <a:extLst>
                    <a:ext uri="{9D8B030D-6E8A-4147-A177-3AD203B41FA5}">
                      <a16:colId xmlns:a16="http://schemas.microsoft.com/office/drawing/2014/main" val="20002"/>
                    </a:ext>
                  </a:extLst>
                </a:gridCol>
              </a:tblGrid>
              <a:tr h="432000">
                <a:tc>
                  <a:txBody>
                    <a:bodyPr/>
                    <a:lstStyle>
                      <a:lvl1pPr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kern="1200" cap="none" normalizeH="0" baseline="0" dirty="0">
                          <a:ln>
                            <a:noFill/>
                          </a:ln>
                          <a:solidFill>
                            <a:srgbClr val="FFFFFF"/>
                          </a:solidFill>
                          <a:effectLst/>
                          <a:latin typeface="Arial" charset="0"/>
                          <a:ea typeface="ＭＳ Ｐゴシック" pitchFamily="34" charset="-128"/>
                          <a:cs typeface="Arial" charset="0"/>
                        </a:rPr>
                        <a:t>Features/ functions</a:t>
                      </a:r>
                    </a:p>
                  </a:txBody>
                  <a:tcPr marL="144000" marR="144000" marT="36000" marB="36000" anchor="ctr"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solidFill>
                      <a:srgbClr val="00646E"/>
                    </a:solidFill>
                  </a:tcPr>
                </a:tc>
                <a:tc>
                  <a:txBody>
                    <a:bodyPr/>
                    <a:lstStyle>
                      <a:lvl1pPr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de-DE" sz="1600" b="1" i="0" u="none" strike="noStrike" cap="none" normalizeH="0" baseline="0" dirty="0">
                        <a:ln>
                          <a:noFill/>
                        </a:ln>
                        <a:solidFill>
                          <a:srgbClr val="41AAAA"/>
                        </a:solidFill>
                        <a:effectLst/>
                        <a:latin typeface="Arial" charset="0"/>
                        <a:ea typeface="ＭＳ Ｐゴシック" pitchFamily="34" charset="-128"/>
                        <a:cs typeface="Arial" charset="0"/>
                      </a:endParaRPr>
                    </a:p>
                  </a:txBody>
                  <a:tcPr marL="144000" marR="144000" marT="0" marB="0" anchor="ctr"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kern="1200" cap="none" normalizeH="0" baseline="0" dirty="0">
                          <a:ln>
                            <a:noFill/>
                          </a:ln>
                          <a:solidFill>
                            <a:srgbClr val="FFFFFF"/>
                          </a:solidFill>
                          <a:effectLst/>
                          <a:latin typeface="Arial" charset="0"/>
                          <a:ea typeface="ＭＳ Ｐゴシック" pitchFamily="34" charset="-128"/>
                          <a:cs typeface="Arial" charset="0"/>
                        </a:rPr>
                        <a:t>Benefit</a:t>
                      </a:r>
                    </a:p>
                  </a:txBody>
                  <a:tcPr marL="144000" marR="144000" marT="36000" marB="36000" anchor="ctr"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solidFill>
                      <a:srgbClr val="41AAAA"/>
                    </a:solidFill>
                  </a:tcPr>
                </a:tc>
                <a:extLst>
                  <a:ext uri="{0D108BD9-81ED-4DB2-BD59-A6C34878D82A}">
                    <a16:rowId xmlns:a16="http://schemas.microsoft.com/office/drawing/2014/main" val="10000"/>
                  </a:ext>
                </a:extLst>
              </a:tr>
              <a:tr h="898160">
                <a:tc>
                  <a:txBody>
                    <a:bodyPr/>
                    <a:lstStyle/>
                    <a:p>
                      <a:pPr marL="180975" lvl="1" indent="-180975" algn="l" defTabSz="914400" rtl="0" eaLnBrk="1" latinLnBrk="0" hangingPunct="1">
                        <a:buClr>
                          <a:schemeClr val="accent1"/>
                        </a:buClr>
                        <a:buFont typeface="Arial" pitchFamily="34" charset="0"/>
                        <a:buChar char="•"/>
                      </a:pPr>
                      <a:r>
                        <a:rPr lang="en-US" sz="1400" kern="1200" dirty="0">
                          <a:solidFill>
                            <a:schemeClr val="dk1"/>
                          </a:solidFill>
                          <a:latin typeface="+mn-lt"/>
                          <a:ea typeface="+mn-ea"/>
                          <a:cs typeface="+mn-cs"/>
                        </a:rPr>
                        <a:t>8 basic modules with Ethernet and integrated Webserver</a:t>
                      </a:r>
                    </a:p>
                  </a:txBody>
                  <a:tcPr marL="80974" marR="80974" marT="53964" marB="53964">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tc>
                  <a:txBody>
                    <a:bodyPr/>
                    <a:lstStyle>
                      <a:lvl1pPr marL="342900" indent="-342900"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0" marR="0" lvl="1" indent="0" algn="ctr" defTabSz="914400" rtl="0" eaLnBrk="1" fontAlgn="base" latinLnBrk="0" hangingPunct="1">
                        <a:lnSpc>
                          <a:spcPct val="100000"/>
                        </a:lnSpc>
                        <a:spcBef>
                          <a:spcPct val="0"/>
                        </a:spcBef>
                        <a:spcAft>
                          <a:spcPct val="0"/>
                        </a:spcAft>
                        <a:buClr>
                          <a:schemeClr val="accent1"/>
                        </a:buClr>
                        <a:buSzTx/>
                        <a:buFontTx/>
                        <a:buNone/>
                        <a:tabLst/>
                      </a:pPr>
                      <a:r>
                        <a:rPr lang="en-US" sz="2400">
                          <a:solidFill>
                            <a:srgbClr val="41AAAA"/>
                          </a:solidFill>
                          <a:sym typeface="Wingdings 3"/>
                        </a:rPr>
                        <a:t></a:t>
                      </a:r>
                      <a:endParaRPr kumimoji="0" lang="en-US" altLang="de-DE" sz="2400" b="0" i="0" u="none" strike="noStrike" cap="none" normalizeH="0" baseline="0" dirty="0">
                        <a:ln>
                          <a:noFill/>
                        </a:ln>
                        <a:solidFill>
                          <a:srgbClr val="41AAAA"/>
                        </a:solidFill>
                        <a:effectLst/>
                        <a:latin typeface="Arial" charset="0"/>
                        <a:ea typeface="ＭＳ Ｐゴシック" pitchFamily="34" charset="-128"/>
                        <a:cs typeface="Arial" charset="0"/>
                        <a:sym typeface="Wingdings" pitchFamily="2" charset="2"/>
                      </a:endParaRPr>
                    </a:p>
                  </a:txBody>
                  <a:tcPr marL="144000" marR="144000" marT="0" marB="0" anchor="ctr"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p>
                      <a:pPr marL="180975" marR="0" lvl="1" indent="-180975" algn="l" defTabSz="914400" rtl="0" eaLnBrk="1" fontAlgn="auto" latinLnBrk="0" hangingPunct="1">
                        <a:lnSpc>
                          <a:spcPct val="100000"/>
                        </a:lnSpc>
                        <a:spcBef>
                          <a:spcPts val="0"/>
                        </a:spcBef>
                        <a:spcAft>
                          <a:spcPts val="0"/>
                        </a:spcAft>
                        <a:buClr>
                          <a:srgbClr val="879BAA"/>
                        </a:buClr>
                        <a:buSzTx/>
                        <a:buFont typeface="Arial" pitchFamily="34" charset="0"/>
                        <a:buChar char="•"/>
                        <a:tabLst/>
                        <a:defRPr/>
                      </a:pPr>
                      <a:r>
                        <a:rPr kumimoji="0" lang="en-US" sz="1400" b="0" i="0" u="none" strike="noStrike" kern="1200" cap="none" spc="0" normalizeH="0" baseline="0" dirty="0">
                          <a:ln>
                            <a:noFill/>
                          </a:ln>
                          <a:solidFill>
                            <a:srgbClr val="000000"/>
                          </a:solidFill>
                          <a:effectLst/>
                          <a:uLnTx/>
                          <a:uFillTx/>
                          <a:latin typeface="+mn-lt"/>
                          <a:ea typeface="+mn-ea"/>
                          <a:cs typeface="+mn-cs"/>
                        </a:rPr>
                        <a:t>Communication with all S7-Systems</a:t>
                      </a:r>
                    </a:p>
                    <a:p>
                      <a:pPr marL="180975" marR="0" lvl="1" indent="-180975" algn="l" defTabSz="914400" rtl="0" eaLnBrk="1" fontAlgn="auto" latinLnBrk="0" hangingPunct="1">
                        <a:lnSpc>
                          <a:spcPct val="100000"/>
                        </a:lnSpc>
                        <a:spcBef>
                          <a:spcPts val="0"/>
                        </a:spcBef>
                        <a:spcAft>
                          <a:spcPts val="0"/>
                        </a:spcAft>
                        <a:buClr>
                          <a:srgbClr val="879BAA"/>
                        </a:buClr>
                        <a:buSzTx/>
                        <a:buFont typeface="Arial" pitchFamily="34" charset="0"/>
                        <a:buChar char="•"/>
                        <a:tabLst/>
                        <a:defRPr/>
                      </a:pPr>
                      <a:r>
                        <a:rPr lang="en-US" sz="1400" kern="1200" baseline="0" dirty="0">
                          <a:solidFill>
                            <a:schemeClr val="dk1"/>
                          </a:solidFill>
                          <a:latin typeface="+mn-lt"/>
                          <a:ea typeface="+mn-ea"/>
                          <a:cs typeface="+mn-cs"/>
                        </a:rPr>
                        <a:t>Remote control and monitoring</a:t>
                      </a:r>
                    </a:p>
                    <a:p>
                      <a:pPr marL="180975" marR="0" lvl="1" indent="-180975" algn="l" defTabSz="914400" rtl="0" eaLnBrk="1" fontAlgn="auto" latinLnBrk="0" hangingPunct="1">
                        <a:lnSpc>
                          <a:spcPct val="100000"/>
                        </a:lnSpc>
                        <a:spcBef>
                          <a:spcPts val="0"/>
                        </a:spcBef>
                        <a:spcAft>
                          <a:spcPts val="0"/>
                        </a:spcAft>
                        <a:buClr>
                          <a:srgbClr val="879BAA"/>
                        </a:buClr>
                        <a:buSzTx/>
                        <a:buFont typeface="Arial" pitchFamily="34" charset="0"/>
                        <a:buChar char="•"/>
                        <a:tabLst/>
                        <a:defRPr/>
                      </a:pPr>
                      <a:r>
                        <a:rPr kumimoji="0" lang="en-US" sz="1400" b="0" i="0" u="none" strike="noStrike" kern="1200" cap="none" spc="0" normalizeH="0" baseline="0" dirty="0">
                          <a:ln>
                            <a:noFill/>
                          </a:ln>
                          <a:solidFill>
                            <a:schemeClr val="dk1"/>
                          </a:solidFill>
                          <a:effectLst/>
                          <a:uLnTx/>
                          <a:uFillTx/>
                          <a:latin typeface="+mn-lt"/>
                          <a:ea typeface="+mn-ea"/>
                          <a:cs typeface="+mn-cs"/>
                        </a:rPr>
                        <a:t>Insert your own pictures and symbols</a:t>
                      </a:r>
                      <a:endParaRPr kumimoji="0" lang="en-US" sz="1400" b="0" i="0" u="none" strike="noStrike" kern="1200" cap="none" spc="0" normalizeH="0" baseline="0" dirty="0">
                        <a:ln>
                          <a:noFill/>
                        </a:ln>
                        <a:solidFill>
                          <a:srgbClr val="000000"/>
                        </a:solidFill>
                        <a:effectLst/>
                        <a:uLnTx/>
                        <a:uFillTx/>
                        <a:latin typeface="+mn-lt"/>
                        <a:ea typeface="+mn-ea"/>
                        <a:cs typeface="+mn-cs"/>
                      </a:endParaRPr>
                    </a:p>
                  </a:txBody>
                  <a:tcPr marL="80974" marR="80974" marT="53985" marB="53985">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extLst>
                  <a:ext uri="{0D108BD9-81ED-4DB2-BD59-A6C34878D82A}">
                    <a16:rowId xmlns:a16="http://schemas.microsoft.com/office/drawing/2014/main" val="10001"/>
                  </a:ext>
                </a:extLst>
              </a:tr>
              <a:tr h="898110">
                <a:tc>
                  <a:txBody>
                    <a:bodyPr/>
                    <a:lstStyle/>
                    <a:p>
                      <a:pPr marL="180975" marR="0" lvl="1" indent="-180975" algn="l" defTabSz="914400" rtl="0" eaLnBrk="1" fontAlgn="auto" latinLnBrk="0" hangingPunct="1">
                        <a:lnSpc>
                          <a:spcPct val="100000"/>
                        </a:lnSpc>
                        <a:spcBef>
                          <a:spcPts val="0"/>
                        </a:spcBef>
                        <a:spcAft>
                          <a:spcPts val="0"/>
                        </a:spcAft>
                        <a:buClr>
                          <a:schemeClr val="accent1"/>
                        </a:buClr>
                        <a:buSzTx/>
                        <a:buFont typeface="Arial" pitchFamily="34" charset="0"/>
                        <a:buChar char="•"/>
                        <a:tabLst/>
                        <a:defRPr/>
                      </a:pPr>
                      <a:r>
                        <a:rPr lang="en-US" sz="1400" kern="1200" dirty="0">
                          <a:solidFill>
                            <a:schemeClr val="dk1"/>
                          </a:solidFill>
                          <a:latin typeface="+mn-lt"/>
                          <a:ea typeface="+mn-ea"/>
                          <a:cs typeface="+mn-cs"/>
                        </a:rPr>
                        <a:t>Extended temperature range for basic and expansion modules </a:t>
                      </a:r>
                      <a:br>
                        <a:rPr lang="en-US" sz="1400" kern="1200" dirty="0">
                          <a:solidFill>
                            <a:schemeClr val="dk1"/>
                          </a:solidFill>
                          <a:latin typeface="+mn-lt"/>
                          <a:ea typeface="+mn-ea"/>
                          <a:cs typeface="+mn-cs"/>
                        </a:rPr>
                      </a:br>
                      <a:r>
                        <a:rPr lang="en-US" sz="1400" kern="1200" dirty="0">
                          <a:solidFill>
                            <a:schemeClr val="dk1"/>
                          </a:solidFill>
                          <a:latin typeface="+mn-lt"/>
                          <a:ea typeface="+mn-ea"/>
                          <a:cs typeface="+mn-cs"/>
                        </a:rPr>
                        <a:t>-20° to +55°C</a:t>
                      </a:r>
                    </a:p>
                  </a:txBody>
                  <a:tcPr marL="80974" marR="80974" marT="53964" marB="53964">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tc>
                  <a:txBody>
                    <a:bodyPr/>
                    <a:lstStyle>
                      <a:lvl1pPr marL="342900" indent="-342900"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0" marR="0" lvl="1" indent="0" algn="ctr" defTabSz="914400" rtl="0" eaLnBrk="1" fontAlgn="base" latinLnBrk="0" hangingPunct="1">
                        <a:lnSpc>
                          <a:spcPct val="100000"/>
                        </a:lnSpc>
                        <a:spcBef>
                          <a:spcPct val="0"/>
                        </a:spcBef>
                        <a:spcAft>
                          <a:spcPct val="0"/>
                        </a:spcAft>
                        <a:buClr>
                          <a:schemeClr val="accent1"/>
                        </a:buClr>
                        <a:buSzTx/>
                        <a:buFontTx/>
                        <a:buNone/>
                        <a:tabLst/>
                      </a:pPr>
                      <a:r>
                        <a:rPr lang="en-US" sz="2400">
                          <a:solidFill>
                            <a:srgbClr val="41AAAA"/>
                          </a:solidFill>
                          <a:sym typeface="Wingdings 3"/>
                        </a:rPr>
                        <a:t></a:t>
                      </a:r>
                      <a:endParaRPr kumimoji="0" lang="en-US" altLang="de-DE" sz="2400" b="0" i="0" u="none" strike="noStrike" cap="none" normalizeH="0" baseline="0" dirty="0">
                        <a:ln>
                          <a:noFill/>
                        </a:ln>
                        <a:solidFill>
                          <a:srgbClr val="41AAAA"/>
                        </a:solidFill>
                        <a:effectLst/>
                        <a:latin typeface="Arial" charset="0"/>
                        <a:ea typeface="ＭＳ Ｐゴシック" pitchFamily="34" charset="-128"/>
                        <a:cs typeface="Arial" charset="0"/>
                        <a:sym typeface="Wingdings" pitchFamily="2" charset="2"/>
                      </a:endParaRPr>
                    </a:p>
                  </a:txBody>
                  <a:tcPr marL="144000" marR="144000" marT="0" marB="0" anchor="ctr"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p>
                      <a:pPr marL="180975" marR="0" lvl="1" indent="-180975" algn="l" defTabSz="914400" rtl="0" eaLnBrk="1" fontAlgn="auto" latinLnBrk="0" hangingPunct="1">
                        <a:lnSpc>
                          <a:spcPct val="100000"/>
                        </a:lnSpc>
                        <a:spcBef>
                          <a:spcPts val="600"/>
                        </a:spcBef>
                        <a:spcAft>
                          <a:spcPts val="0"/>
                        </a:spcAft>
                        <a:buClr>
                          <a:srgbClr val="879BAA"/>
                        </a:buClr>
                        <a:buSzTx/>
                        <a:buFont typeface="Arial" pitchFamily="34" charset="0"/>
                        <a:buChar char="•"/>
                        <a:tabLst/>
                        <a:defRPr/>
                      </a:pPr>
                      <a:r>
                        <a:rPr kumimoji="0" lang="en-US" sz="1400" b="0" i="0" u="none" strike="noStrike" kern="1200" cap="none" spc="0" normalizeH="0" baseline="0" noProof="0" dirty="0">
                          <a:ln>
                            <a:noFill/>
                          </a:ln>
                          <a:solidFill>
                            <a:srgbClr val="000000"/>
                          </a:solidFill>
                          <a:effectLst/>
                          <a:uLnTx/>
                          <a:uFillTx/>
                          <a:latin typeface="+mn-lt"/>
                          <a:ea typeface="+mn-ea"/>
                          <a:cs typeface="+mn-cs"/>
                        </a:rPr>
                        <a:t>Cost efficient solution for use at low temperatures</a:t>
                      </a:r>
                    </a:p>
                  </a:txBody>
                  <a:tcPr marL="80974" marR="80974" marT="53985" marB="53985">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extLst>
                  <a:ext uri="{0D108BD9-81ED-4DB2-BD59-A6C34878D82A}">
                    <a16:rowId xmlns:a16="http://schemas.microsoft.com/office/drawing/2014/main" val="10002"/>
                  </a:ext>
                </a:extLst>
              </a:tr>
              <a:tr h="641986">
                <a:tc>
                  <a:txBody>
                    <a:bodyPr/>
                    <a:lstStyle/>
                    <a:p>
                      <a:pPr marL="180975" lvl="1" indent="-180975" algn="l" defTabSz="914400" rtl="0" eaLnBrk="1" latinLnBrk="0" hangingPunct="1">
                        <a:buClr>
                          <a:schemeClr val="accent1"/>
                        </a:buClr>
                        <a:buFont typeface="Arial" pitchFamily="34" charset="0"/>
                        <a:buChar char="•"/>
                      </a:pPr>
                      <a:r>
                        <a:rPr lang="en-US" sz="1400" kern="1200" dirty="0">
                          <a:solidFill>
                            <a:schemeClr val="dk1"/>
                          </a:solidFill>
                          <a:latin typeface="+mn-lt"/>
                          <a:ea typeface="+mn-ea"/>
                          <a:cs typeface="+mn-cs"/>
                        </a:rPr>
                        <a:t>NTP server/client for date and time synchronization</a:t>
                      </a:r>
                    </a:p>
                  </a:txBody>
                  <a:tcPr marL="80974" marR="80974" marT="53964" marB="53964">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tc>
                  <a:txBody>
                    <a:bodyPr/>
                    <a:lstStyle>
                      <a:lvl1pPr marL="342900" indent="-342900"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0" marR="0" lvl="1" indent="0" algn="ctr" defTabSz="914400" rtl="0" eaLnBrk="1" fontAlgn="base" latinLnBrk="0" hangingPunct="1">
                        <a:lnSpc>
                          <a:spcPct val="100000"/>
                        </a:lnSpc>
                        <a:spcBef>
                          <a:spcPct val="0"/>
                        </a:spcBef>
                        <a:spcAft>
                          <a:spcPct val="0"/>
                        </a:spcAft>
                        <a:buClr>
                          <a:schemeClr val="accent1"/>
                        </a:buClr>
                        <a:buSzTx/>
                        <a:buFontTx/>
                        <a:buNone/>
                        <a:tabLst/>
                      </a:pPr>
                      <a:r>
                        <a:rPr lang="en-US" sz="2400">
                          <a:solidFill>
                            <a:srgbClr val="41AAAA"/>
                          </a:solidFill>
                          <a:sym typeface="Wingdings 3"/>
                        </a:rPr>
                        <a:t></a:t>
                      </a:r>
                      <a:endParaRPr kumimoji="0" lang="en-US" altLang="de-DE" sz="2400" b="0" i="0" u="none" strike="noStrike" cap="none" normalizeH="0" baseline="0" dirty="0">
                        <a:ln>
                          <a:noFill/>
                        </a:ln>
                        <a:solidFill>
                          <a:srgbClr val="41AAAA"/>
                        </a:solidFill>
                        <a:effectLst/>
                        <a:latin typeface="Arial" charset="0"/>
                        <a:ea typeface="ＭＳ Ｐゴシック" pitchFamily="34" charset="-128"/>
                        <a:cs typeface="Arial" charset="0"/>
                        <a:sym typeface="Wingdings" pitchFamily="2" charset="2"/>
                      </a:endParaRPr>
                    </a:p>
                  </a:txBody>
                  <a:tcPr marL="144000" marR="144000" marT="0" marB="0" anchor="ctr"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p>
                      <a:pPr marL="180975" lvl="1" indent="-180975" algn="l" defTabSz="914400" rtl="0" eaLnBrk="1" latinLnBrk="0" hangingPunct="1">
                        <a:buClr>
                          <a:schemeClr val="accent1"/>
                        </a:buClr>
                        <a:buFont typeface="Arial" pitchFamily="34" charset="0"/>
                        <a:buChar char="•"/>
                      </a:pPr>
                      <a:r>
                        <a:rPr lang="en-US" sz="1400" kern="1200" dirty="0">
                          <a:solidFill>
                            <a:schemeClr val="dk1"/>
                          </a:solidFill>
                          <a:latin typeface="+mn-lt"/>
                          <a:ea typeface="+mn-ea"/>
                          <a:cs typeface="+mn-cs"/>
                        </a:rPr>
                        <a:t>All LOGO! devices in a network show the same time</a:t>
                      </a:r>
                    </a:p>
                  </a:txBody>
                  <a:tcPr marL="80974" marR="80974" marT="53985" marB="53985">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extLst>
                  <a:ext uri="{0D108BD9-81ED-4DB2-BD59-A6C34878D82A}">
                    <a16:rowId xmlns:a16="http://schemas.microsoft.com/office/drawing/2014/main" val="10003"/>
                  </a:ext>
                </a:extLst>
              </a:tr>
              <a:tr h="641986">
                <a:tc>
                  <a:txBody>
                    <a:bodyPr/>
                    <a:lstStyle/>
                    <a:p>
                      <a:pPr marL="180975" marR="0" lvl="1" indent="-180975" algn="l" defTabSz="914400" rtl="0" eaLnBrk="1" fontAlgn="auto" latinLnBrk="0" hangingPunct="1">
                        <a:lnSpc>
                          <a:spcPct val="100000"/>
                        </a:lnSpc>
                        <a:spcBef>
                          <a:spcPts val="0"/>
                        </a:spcBef>
                        <a:spcAft>
                          <a:spcPts val="0"/>
                        </a:spcAft>
                        <a:buClr>
                          <a:srgbClr val="879BAA"/>
                        </a:buClr>
                        <a:buSzTx/>
                        <a:buFont typeface="Arial" pitchFamily="34" charset="0"/>
                        <a:buChar char="•"/>
                        <a:tabLst/>
                        <a:defRPr/>
                      </a:pPr>
                      <a:r>
                        <a:rPr kumimoji="0" lang="en-US" sz="1400" b="0" i="0" u="none" strike="noStrike" kern="1200" cap="none" spc="0" normalizeH="0" baseline="0" noProof="0" dirty="0">
                          <a:ln>
                            <a:noFill/>
                          </a:ln>
                          <a:solidFill>
                            <a:srgbClr val="000000"/>
                          </a:solidFill>
                          <a:effectLst/>
                          <a:uLnTx/>
                          <a:uFillTx/>
                          <a:latin typeface="+mn-lt"/>
                          <a:ea typeface="+mn-ea"/>
                          <a:cs typeface="+mn-cs"/>
                        </a:rPr>
                        <a:t>Integrated Modbus TCP/IP protocol as client and server</a:t>
                      </a:r>
                    </a:p>
                  </a:txBody>
                  <a:tcPr marL="80974" marR="80974" marT="53964" marB="53964">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tc>
                  <a:txBody>
                    <a:bodyPr/>
                    <a:lstStyle>
                      <a:lvl1pPr marL="342900" indent="-342900"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0" marR="0" lvl="1" indent="0" algn="ctr" defTabSz="914400" rtl="0" eaLnBrk="1" fontAlgn="base" latinLnBrk="0" hangingPunct="1">
                        <a:lnSpc>
                          <a:spcPct val="100000"/>
                        </a:lnSpc>
                        <a:spcBef>
                          <a:spcPct val="0"/>
                        </a:spcBef>
                        <a:spcAft>
                          <a:spcPct val="0"/>
                        </a:spcAft>
                        <a:buClr>
                          <a:schemeClr val="accent1"/>
                        </a:buClr>
                        <a:buSzTx/>
                        <a:buFontTx/>
                        <a:buNone/>
                        <a:tabLst/>
                      </a:pPr>
                      <a:r>
                        <a:rPr lang="en-US" sz="2400">
                          <a:solidFill>
                            <a:srgbClr val="41AAAA"/>
                          </a:solidFill>
                          <a:sym typeface="Wingdings 3"/>
                        </a:rPr>
                        <a:t></a:t>
                      </a:r>
                      <a:endParaRPr kumimoji="0" lang="en-US" altLang="de-DE" sz="2400" b="0" i="0" u="none" strike="noStrike" cap="none" normalizeH="0" baseline="0" dirty="0">
                        <a:ln>
                          <a:noFill/>
                        </a:ln>
                        <a:solidFill>
                          <a:srgbClr val="41AAAA"/>
                        </a:solidFill>
                        <a:effectLst/>
                        <a:latin typeface="Arial" charset="0"/>
                        <a:ea typeface="ＭＳ Ｐゴシック" pitchFamily="34" charset="-128"/>
                        <a:cs typeface="Arial" charset="0"/>
                        <a:sym typeface="Wingdings" pitchFamily="2" charset="2"/>
                      </a:endParaRPr>
                    </a:p>
                  </a:txBody>
                  <a:tcPr marL="144000" marR="144000" marT="0" marB="0" anchor="ctr"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p>
                      <a:pPr marL="180975" lvl="1" indent="-180975" algn="l" defTabSz="914400" rtl="0" eaLnBrk="1" latinLnBrk="0" hangingPunct="1">
                        <a:buClr>
                          <a:schemeClr val="accent1"/>
                        </a:buClr>
                        <a:buFont typeface="Arial" pitchFamily="34" charset="0"/>
                        <a:buChar char="•"/>
                      </a:pPr>
                      <a:r>
                        <a:rPr lang="en-US" sz="1400" kern="1200" dirty="0">
                          <a:solidFill>
                            <a:schemeClr val="dk1"/>
                          </a:solidFill>
                          <a:latin typeface="+mn-lt"/>
                          <a:ea typeface="+mn-ea"/>
                          <a:cs typeface="+mn-cs"/>
                        </a:rPr>
                        <a:t>Simple communication to third parts devices via Ethernet</a:t>
                      </a:r>
                    </a:p>
                  </a:txBody>
                  <a:tcPr marL="80974" marR="80974" marT="53985" marB="53985">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extLst>
                  <a:ext uri="{0D108BD9-81ED-4DB2-BD59-A6C34878D82A}">
                    <a16:rowId xmlns:a16="http://schemas.microsoft.com/office/drawing/2014/main" val="10004"/>
                  </a:ext>
                </a:extLst>
              </a:tr>
              <a:tr h="1154285">
                <a:tc>
                  <a:txBody>
                    <a:bodyPr/>
                    <a:lstStyle/>
                    <a:p>
                      <a:pPr marL="180975" marR="0" lvl="1" indent="-180975" algn="l" defTabSz="914400" rtl="0" eaLnBrk="1" fontAlgn="auto" latinLnBrk="0" hangingPunct="1">
                        <a:lnSpc>
                          <a:spcPct val="100000"/>
                        </a:lnSpc>
                        <a:spcBef>
                          <a:spcPts val="0"/>
                        </a:spcBef>
                        <a:spcAft>
                          <a:spcPts val="0"/>
                        </a:spcAft>
                        <a:buClr>
                          <a:schemeClr val="accent1"/>
                        </a:buClr>
                        <a:buSzTx/>
                        <a:buFont typeface="Arial" pitchFamily="34" charset="0"/>
                        <a:buChar char="•"/>
                        <a:tabLst/>
                        <a:defRPr/>
                      </a:pPr>
                      <a:r>
                        <a:rPr lang="en-US" sz="1400" kern="1200" dirty="0">
                          <a:solidFill>
                            <a:schemeClr val="dk1"/>
                          </a:solidFill>
                          <a:latin typeface="+mn-lt"/>
                          <a:ea typeface="+mn-ea"/>
                          <a:cs typeface="+mn-cs"/>
                        </a:rPr>
                        <a:t>LOGO! Access Tool as excel add-in to read and archive process data </a:t>
                      </a:r>
                    </a:p>
                    <a:p>
                      <a:pPr marL="180975" marR="0" lvl="1" indent="-180975" algn="l" defTabSz="914400" rtl="0" eaLnBrk="1" fontAlgn="auto" latinLnBrk="0" hangingPunct="1">
                        <a:lnSpc>
                          <a:spcPct val="100000"/>
                        </a:lnSpc>
                        <a:spcBef>
                          <a:spcPts val="0"/>
                        </a:spcBef>
                        <a:spcAft>
                          <a:spcPts val="0"/>
                        </a:spcAft>
                        <a:buClr>
                          <a:schemeClr val="accent1"/>
                        </a:buClr>
                        <a:buSzTx/>
                        <a:buFont typeface="Arial"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LOGO! Web editor</a:t>
                      </a:r>
                    </a:p>
                  </a:txBody>
                  <a:tcPr marL="80974" marR="80974" marT="53964" marB="53964">
                    <a:lnL>
                      <a:noFill/>
                    </a:lnL>
                    <a:lnR>
                      <a:noFill/>
                    </a:lnR>
                    <a:lnT w="12700" cap="flat" cmpd="sng" algn="ctr">
                      <a:solidFill>
                        <a:schemeClr val="bg1"/>
                      </a:solidFill>
                      <a:prstDash val="solid"/>
                      <a:round/>
                      <a:headEnd type="none" w="med" len="med"/>
                      <a:tailEnd type="none" w="med" len="med"/>
                    </a:lnT>
                    <a:lnB>
                      <a:noFill/>
                    </a:lnB>
                    <a:lnTlToBr>
                      <a:noFill/>
                    </a:lnTlToBr>
                    <a:lnBlToTr>
                      <a:noFill/>
                    </a:lnBlToTr>
                    <a:solidFill>
                      <a:srgbClr val="CDD9E1"/>
                    </a:solidFill>
                  </a:tcPr>
                </a:tc>
                <a:tc>
                  <a:txBody>
                    <a:bodyPr/>
                    <a:lstStyle>
                      <a:lvl1pPr marL="342900" indent="-342900"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0" marR="0" lvl="1" indent="0" algn="ctr" defTabSz="914400" rtl="0" eaLnBrk="1" fontAlgn="base" latinLnBrk="0" hangingPunct="1">
                        <a:lnSpc>
                          <a:spcPct val="100000"/>
                        </a:lnSpc>
                        <a:spcBef>
                          <a:spcPct val="0"/>
                        </a:spcBef>
                        <a:spcAft>
                          <a:spcPct val="0"/>
                        </a:spcAft>
                        <a:buClr>
                          <a:schemeClr val="accent1"/>
                        </a:buClr>
                        <a:buSzTx/>
                        <a:buFontTx/>
                        <a:buNone/>
                        <a:tabLst/>
                      </a:pPr>
                      <a:r>
                        <a:rPr lang="en-US" sz="2400">
                          <a:solidFill>
                            <a:srgbClr val="41AAAA"/>
                          </a:solidFill>
                          <a:sym typeface="Wingdings 3"/>
                        </a:rPr>
                        <a:t></a:t>
                      </a:r>
                      <a:endParaRPr kumimoji="0" lang="en-US" altLang="de-DE" sz="2400" b="0" i="0" u="none" strike="noStrike" cap="none" normalizeH="0" baseline="0" dirty="0">
                        <a:ln>
                          <a:noFill/>
                        </a:ln>
                        <a:solidFill>
                          <a:srgbClr val="41AAAA"/>
                        </a:solidFill>
                        <a:effectLst/>
                        <a:latin typeface="Arial" charset="0"/>
                        <a:ea typeface="ＭＳ Ｐゴシック" pitchFamily="34" charset="-128"/>
                        <a:cs typeface="Arial" charset="0"/>
                        <a:sym typeface="Wingdings" pitchFamily="2" charset="2"/>
                      </a:endParaRPr>
                    </a:p>
                  </a:txBody>
                  <a:tcPr marL="144000" marR="144000" marT="0" marB="0" anchor="ctr"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solidFill>
                      <a:srgbClr val="FFFFFF"/>
                    </a:solidFill>
                  </a:tcPr>
                </a:tc>
                <a:tc>
                  <a:txBody>
                    <a:bodyPr/>
                    <a:lstStyle/>
                    <a:p>
                      <a:pPr marL="180975" lvl="1" indent="-180975" algn="l" defTabSz="914400" rtl="0" eaLnBrk="1" latinLnBrk="0" hangingPunct="1">
                        <a:buClr>
                          <a:schemeClr val="accent1"/>
                        </a:buClr>
                        <a:buFont typeface="Arial" pitchFamily="34" charset="0"/>
                        <a:buChar char="•"/>
                      </a:pPr>
                      <a:r>
                        <a:rPr lang="en-US" sz="1400" kern="1200" dirty="0">
                          <a:solidFill>
                            <a:schemeClr val="dk1"/>
                          </a:solidFill>
                          <a:latin typeface="+mn-lt"/>
                          <a:ea typeface="+mn-ea"/>
                          <a:cs typeface="+mn-cs"/>
                        </a:rPr>
                        <a:t>Process values can be analyzed,</a:t>
                      </a:r>
                      <a:r>
                        <a:rPr lang="en-US" sz="1400" kern="1200" baseline="0" dirty="0">
                          <a:solidFill>
                            <a:schemeClr val="dk1"/>
                          </a:solidFill>
                          <a:latin typeface="+mn-lt"/>
                          <a:ea typeface="+mn-ea"/>
                          <a:cs typeface="+mn-cs"/>
                        </a:rPr>
                        <a:t> archived and visualized in Excel while the process is running </a:t>
                      </a:r>
                      <a:endParaRPr lang="en-US" sz="1400" kern="1200" dirty="0">
                        <a:solidFill>
                          <a:schemeClr val="dk1"/>
                        </a:solidFill>
                        <a:latin typeface="+mn-lt"/>
                        <a:ea typeface="+mn-ea"/>
                        <a:cs typeface="+mn-cs"/>
                      </a:endParaRPr>
                    </a:p>
                  </a:txBody>
                  <a:tcPr marL="80974" marR="80974" marT="53985" marB="53985">
                    <a:lnL>
                      <a:noFill/>
                    </a:lnL>
                    <a:lnR>
                      <a:noFill/>
                    </a:lnR>
                    <a:lnT w="12700" cap="flat" cmpd="sng" algn="ctr">
                      <a:solidFill>
                        <a:schemeClr val="bg1"/>
                      </a:solidFill>
                      <a:prstDash val="solid"/>
                      <a:round/>
                      <a:headEnd type="none" w="med" len="med"/>
                      <a:tailEnd type="none" w="med" len="med"/>
                    </a:lnT>
                    <a:lnB>
                      <a:noFill/>
                    </a:lnB>
                    <a:lnTlToBr>
                      <a:noFill/>
                    </a:lnTlToBr>
                    <a:lnBlToTr>
                      <a:noFill/>
                    </a:lnBlToTr>
                    <a:solidFill>
                      <a:srgbClr val="CDD9E1"/>
                    </a:solidFill>
                  </a:tcPr>
                </a:tc>
                <a:extLst>
                  <a:ext uri="{0D108BD9-81ED-4DB2-BD59-A6C34878D82A}">
                    <a16:rowId xmlns:a16="http://schemas.microsoft.com/office/drawing/2014/main" val="10005"/>
                  </a:ext>
                </a:extLst>
              </a:tr>
            </a:tbl>
          </a:graphicData>
        </a:graphic>
      </p:graphicFrame>
      <p:pic>
        <p:nvPicPr>
          <p:cNvPr id="13" name="Grafik 12">
            <a:extLst>
              <a:ext uri="{FF2B5EF4-FFF2-40B4-BE49-F238E27FC236}">
                <a16:creationId xmlns:a16="http://schemas.microsoft.com/office/drawing/2014/main" id="{522D2D11-E31E-4E0B-A44D-482141B2E87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2255" y="1986410"/>
            <a:ext cx="3278630" cy="3602890"/>
          </a:xfrm>
          <a:prstGeom prst="rect">
            <a:avLst/>
          </a:prstGeom>
        </p:spPr>
      </p:pic>
    </p:spTree>
    <p:custDataLst>
      <p:tags r:id="rId1"/>
    </p:custDataLst>
    <p:extLst>
      <p:ext uri="{BB962C8B-B14F-4D97-AF65-F5344CB8AC3E}">
        <p14:creationId xmlns:p14="http://schemas.microsoft.com/office/powerpoint/2010/main" val="490503745"/>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p:cNvSpPr>
            <a:spLocks noGrp="1"/>
          </p:cNvSpPr>
          <p:nvPr>
            <p:ph type="title"/>
          </p:nvPr>
        </p:nvSpPr>
        <p:spPr/>
        <p:txBody>
          <a:bodyPr/>
          <a:lstStyle/>
          <a:p>
            <a:r>
              <a:rPr lang="en-US" altLang="de-DE"/>
              <a:t>LOGO! CMR</a:t>
            </a:r>
            <a:br>
              <a:rPr lang="en-US" altLang="de-DE"/>
            </a:br>
            <a:r>
              <a:rPr lang="en-US" altLang="de-DE"/>
              <a:t>Benefits</a:t>
            </a:r>
            <a:endParaRPr lang="en-US" altLang="de-DE" dirty="0"/>
          </a:p>
        </p:txBody>
      </p:sp>
      <p:pic>
        <p:nvPicPr>
          <p:cNvPr id="8" name="Grafik 7"/>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82017" y="2150363"/>
            <a:ext cx="2904617" cy="3342177"/>
          </a:xfrm>
          <a:prstGeom prst="rect">
            <a:avLst/>
          </a:prstGeom>
        </p:spPr>
      </p:pic>
      <p:graphicFrame>
        <p:nvGraphicFramePr>
          <p:cNvPr id="10" name="Inhaltsplatzhalter 11"/>
          <p:cNvGraphicFramePr>
            <a:graphicFrameLocks noGrp="1"/>
          </p:cNvGraphicFramePr>
          <p:nvPr>
            <p:custDataLst>
              <p:tags r:id="rId2"/>
            </p:custDataLst>
            <p:extLst>
              <p:ext uri="{D42A27DB-BD31-4B8C-83A1-F6EECF244321}">
                <p14:modId xmlns:p14="http://schemas.microsoft.com/office/powerpoint/2010/main" val="330313374"/>
              </p:ext>
            </p:extLst>
          </p:nvPr>
        </p:nvGraphicFramePr>
        <p:xfrm>
          <a:off x="4371750" y="1412875"/>
          <a:ext cx="7344000" cy="4751800"/>
        </p:xfrm>
        <a:graphic>
          <a:graphicData uri="http://schemas.openxmlformats.org/drawingml/2006/table">
            <a:tbl>
              <a:tblPr/>
              <a:tblGrid>
                <a:gridCol w="3456000">
                  <a:extLst>
                    <a:ext uri="{9D8B030D-6E8A-4147-A177-3AD203B41FA5}">
                      <a16:colId xmlns:a16="http://schemas.microsoft.com/office/drawing/2014/main" val="20000"/>
                    </a:ext>
                  </a:extLst>
                </a:gridCol>
                <a:gridCol w="432000">
                  <a:extLst>
                    <a:ext uri="{9D8B030D-6E8A-4147-A177-3AD203B41FA5}">
                      <a16:colId xmlns:a16="http://schemas.microsoft.com/office/drawing/2014/main" val="20001"/>
                    </a:ext>
                  </a:extLst>
                </a:gridCol>
                <a:gridCol w="3456000">
                  <a:extLst>
                    <a:ext uri="{9D8B030D-6E8A-4147-A177-3AD203B41FA5}">
                      <a16:colId xmlns:a16="http://schemas.microsoft.com/office/drawing/2014/main" val="20002"/>
                    </a:ext>
                  </a:extLst>
                </a:gridCol>
              </a:tblGrid>
              <a:tr h="431800">
                <a:tc>
                  <a:txBody>
                    <a:bodyPr/>
                    <a:lstStyle>
                      <a:lvl1pPr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600" b="1" i="0" u="none" strike="noStrike" cap="none" normalizeH="0" baseline="0" noProof="0" dirty="0">
                          <a:ln>
                            <a:noFill/>
                          </a:ln>
                          <a:solidFill>
                            <a:srgbClr val="FFFFFF"/>
                          </a:solidFill>
                          <a:effectLst/>
                          <a:latin typeface="Arial" charset="0"/>
                          <a:ea typeface="ＭＳ Ｐゴシック" pitchFamily="34" charset="-128"/>
                          <a:cs typeface="Arial" charset="0"/>
                        </a:rPr>
                        <a:t>Features / Functions</a:t>
                      </a:r>
                    </a:p>
                  </a:txBody>
                  <a:tcPr marL="144000" marR="144000" marT="36000" marB="36000" anchor="ctr"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solidFill>
                      <a:srgbClr val="00646E"/>
                    </a:solidFill>
                  </a:tcPr>
                </a:tc>
                <a:tc>
                  <a:txBody>
                    <a:bodyPr/>
                    <a:lstStyle>
                      <a:lvl1pPr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de-DE" sz="1600" b="1" i="0" u="none" strike="noStrike" cap="none" normalizeH="0" baseline="0" noProof="0" dirty="0">
                        <a:ln>
                          <a:noFill/>
                        </a:ln>
                        <a:solidFill>
                          <a:srgbClr val="41AAAA"/>
                        </a:solidFill>
                        <a:effectLst/>
                        <a:latin typeface="Arial" charset="0"/>
                        <a:ea typeface="ＭＳ Ｐゴシック" pitchFamily="34" charset="-128"/>
                        <a:cs typeface="Arial" charset="0"/>
                      </a:endParaRPr>
                    </a:p>
                  </a:txBody>
                  <a:tcPr marL="144000" marR="144000" marT="0" marB="0" anchor="ctr"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600" b="1" i="0" u="none" strike="noStrike" kern="1200" cap="none" normalizeH="0" baseline="0" noProof="0">
                          <a:ln>
                            <a:noFill/>
                          </a:ln>
                          <a:solidFill>
                            <a:srgbClr val="FFFFFF"/>
                          </a:solidFill>
                          <a:effectLst/>
                          <a:latin typeface="Arial" charset="0"/>
                          <a:ea typeface="ＭＳ Ｐゴシック" pitchFamily="34" charset="-128"/>
                          <a:cs typeface="Arial" charset="0"/>
                        </a:rPr>
                        <a:t>Benefit</a:t>
                      </a:r>
                      <a:endParaRPr kumimoji="0" lang="en-US" altLang="de-DE" sz="1600" b="1" i="0" u="none" strike="noStrike" kern="1200" cap="none" normalizeH="0" baseline="0" noProof="0" dirty="0">
                        <a:ln>
                          <a:noFill/>
                        </a:ln>
                        <a:solidFill>
                          <a:srgbClr val="FFFFFF"/>
                        </a:solidFill>
                        <a:effectLst/>
                        <a:latin typeface="Arial" charset="0"/>
                        <a:ea typeface="ＭＳ Ｐゴシック" pitchFamily="34" charset="-128"/>
                        <a:cs typeface="Arial" charset="0"/>
                      </a:endParaRPr>
                    </a:p>
                  </a:txBody>
                  <a:tcPr marL="144000" marR="144000" marT="36000" marB="36000" anchor="ctr"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solidFill>
                      <a:srgbClr val="41AAAA"/>
                    </a:solidFill>
                  </a:tcPr>
                </a:tc>
                <a:extLst>
                  <a:ext uri="{0D108BD9-81ED-4DB2-BD59-A6C34878D82A}">
                    <a16:rowId xmlns:a16="http://schemas.microsoft.com/office/drawing/2014/main" val="10000"/>
                  </a:ext>
                </a:extLst>
              </a:tr>
              <a:tr h="828000">
                <a:tc>
                  <a:txBody>
                    <a:bodyPr/>
                    <a:lstStyle/>
                    <a:p>
                      <a:pPr marL="180000" marR="0" lvl="1" indent="-180000" algn="l" defTabSz="914400" rtl="0" eaLnBrk="1" fontAlgn="auto" latinLnBrk="0" hangingPunct="1">
                        <a:lnSpc>
                          <a:spcPct val="100000"/>
                        </a:lnSpc>
                        <a:spcBef>
                          <a:spcPts val="0"/>
                        </a:spcBef>
                        <a:spcAft>
                          <a:spcPts val="0"/>
                        </a:spcAft>
                        <a:buClr>
                          <a:srgbClr val="879BAA"/>
                        </a:buClr>
                        <a:buSzTx/>
                        <a:buFont typeface="Arial" pitchFamily="34" charset="0"/>
                        <a:buChar char="•"/>
                        <a:tabLst/>
                        <a:defRPr/>
                      </a:pPr>
                      <a:r>
                        <a:rPr lang="en-US" altLang="de-DE" sz="1400" kern="1200" noProof="0" dirty="0">
                          <a:solidFill>
                            <a:schemeClr val="tx1"/>
                          </a:solidFill>
                          <a:latin typeface="+mn-lt"/>
                          <a:ea typeface="+mn-ea"/>
                          <a:cs typeface="+mn-cs"/>
                        </a:rPr>
                        <a:t>Read/write data/variables from/to LOGO! 8 basic unit using SMS and </a:t>
                      </a:r>
                      <a:br>
                        <a:rPr lang="en-US" altLang="de-DE" sz="1400" kern="1200" noProof="0" dirty="0">
                          <a:solidFill>
                            <a:schemeClr val="tx1"/>
                          </a:solidFill>
                          <a:latin typeface="+mn-lt"/>
                          <a:ea typeface="+mn-ea"/>
                          <a:cs typeface="+mn-cs"/>
                        </a:rPr>
                      </a:br>
                      <a:r>
                        <a:rPr lang="en-US" altLang="de-DE" sz="1400" kern="1200" noProof="0" dirty="0">
                          <a:solidFill>
                            <a:schemeClr val="tx1"/>
                          </a:solidFill>
                          <a:latin typeface="+mn-lt"/>
                          <a:ea typeface="+mn-ea"/>
                          <a:cs typeface="+mn-cs"/>
                        </a:rPr>
                        <a:t>e-mail</a:t>
                      </a:r>
                    </a:p>
                  </a:txBody>
                  <a:tcPr marL="144000" marR="144000" marT="36000" marB="36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tc>
                  <a:txBody>
                    <a:bodyPr/>
                    <a:lstStyle>
                      <a:lvl1pPr marL="342900" indent="-342900"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0" marR="0" lvl="1" indent="0" algn="ctr" defTabSz="914400" rtl="0" eaLnBrk="1" fontAlgn="base" latinLnBrk="0" hangingPunct="1">
                        <a:lnSpc>
                          <a:spcPct val="100000"/>
                        </a:lnSpc>
                        <a:spcBef>
                          <a:spcPct val="0"/>
                        </a:spcBef>
                        <a:spcAft>
                          <a:spcPct val="0"/>
                        </a:spcAft>
                        <a:buClr>
                          <a:schemeClr val="accent1"/>
                        </a:buClr>
                        <a:buSzTx/>
                        <a:buFontTx/>
                        <a:buNone/>
                        <a:tabLst/>
                      </a:pPr>
                      <a:r>
                        <a:rPr lang="en-US" sz="2400" noProof="0" dirty="0">
                          <a:solidFill>
                            <a:srgbClr val="41AAAA"/>
                          </a:solidFill>
                          <a:sym typeface="Wingdings 3"/>
                        </a:rPr>
                        <a:t></a:t>
                      </a:r>
                      <a:endParaRPr kumimoji="0" lang="en-US" altLang="de-DE" sz="2400" b="0" i="0" u="none" strike="noStrike" cap="none" normalizeH="0" baseline="0" noProof="0" dirty="0">
                        <a:ln>
                          <a:noFill/>
                        </a:ln>
                        <a:solidFill>
                          <a:srgbClr val="41AAAA"/>
                        </a:solidFill>
                        <a:effectLst/>
                        <a:latin typeface="Arial" charset="0"/>
                        <a:ea typeface="ＭＳ Ｐゴシック" pitchFamily="34" charset="-128"/>
                        <a:cs typeface="Arial" charset="0"/>
                        <a:sym typeface="Wingdings" pitchFamily="2" charset="2"/>
                      </a:endParaRPr>
                    </a:p>
                  </a:txBody>
                  <a:tcPr marL="144000" marR="144000" marT="0" marB="0" anchor="ctr"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p>
                      <a:pPr marL="180000" marR="0" lvl="1" indent="-180000" algn="l" defTabSz="914400" rtl="0" eaLnBrk="1" fontAlgn="auto" latinLnBrk="0" hangingPunct="1">
                        <a:lnSpc>
                          <a:spcPct val="100000"/>
                        </a:lnSpc>
                        <a:spcBef>
                          <a:spcPts val="0"/>
                        </a:spcBef>
                        <a:spcAft>
                          <a:spcPts val="0"/>
                        </a:spcAft>
                        <a:buClr>
                          <a:srgbClr val="879BAA"/>
                        </a:buClr>
                        <a:buSzTx/>
                        <a:buFont typeface="Arial" pitchFamily="34" charset="0"/>
                        <a:buChar char="•"/>
                        <a:tabLst/>
                        <a:defRPr/>
                      </a:pPr>
                      <a:r>
                        <a:rPr lang="en-US" sz="1400" kern="1200" noProof="0">
                          <a:solidFill>
                            <a:schemeClr val="tx1"/>
                          </a:solidFill>
                          <a:latin typeface="+mn-lt"/>
                          <a:ea typeface="+mn-ea"/>
                          <a:cs typeface="+mn-cs"/>
                        </a:rPr>
                        <a:t>Low-cost and easy-to-use alarm messaging system  </a:t>
                      </a:r>
                      <a:endParaRPr lang="en-US" sz="1400" kern="1200" noProof="0" dirty="0">
                        <a:solidFill>
                          <a:schemeClr val="tx1"/>
                        </a:solidFill>
                        <a:latin typeface="+mn-lt"/>
                        <a:ea typeface="+mn-ea"/>
                        <a:cs typeface="+mn-cs"/>
                      </a:endParaRPr>
                    </a:p>
                  </a:txBody>
                  <a:tcPr marL="144000" marR="144000" marT="53985" marB="53985">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extLst>
                  <a:ext uri="{0D108BD9-81ED-4DB2-BD59-A6C34878D82A}">
                    <a16:rowId xmlns:a16="http://schemas.microsoft.com/office/drawing/2014/main" val="10001"/>
                  </a:ext>
                </a:extLst>
              </a:tr>
              <a:tr h="1152000">
                <a:tc>
                  <a:txBody>
                    <a:bodyPr/>
                    <a:lstStyle/>
                    <a:p>
                      <a:pPr marL="180000" marR="0" lvl="1" indent="-180000" algn="l" defTabSz="914400" rtl="0" eaLnBrk="1" fontAlgn="auto" latinLnBrk="0" hangingPunct="1">
                        <a:lnSpc>
                          <a:spcPct val="100000"/>
                        </a:lnSpc>
                        <a:spcBef>
                          <a:spcPts val="0"/>
                        </a:spcBef>
                        <a:spcAft>
                          <a:spcPts val="0"/>
                        </a:spcAft>
                        <a:buClr>
                          <a:srgbClr val="879BAA"/>
                        </a:buClr>
                        <a:buSzTx/>
                        <a:buFont typeface="Arial" pitchFamily="34" charset="0"/>
                        <a:buChar char="•"/>
                        <a:tabLst/>
                        <a:defRPr/>
                      </a:pPr>
                      <a:r>
                        <a:rPr lang="en-US" sz="1400" kern="1200" noProof="0" dirty="0">
                          <a:solidFill>
                            <a:schemeClr val="tx1"/>
                          </a:solidFill>
                          <a:latin typeface="+mn-lt"/>
                          <a:ea typeface="+mn-ea"/>
                          <a:cs typeface="+mn-cs"/>
                        </a:rPr>
                        <a:t>Secure remote access to LOGO! CMR and LOGO! BM</a:t>
                      </a:r>
                    </a:p>
                  </a:txBody>
                  <a:tcPr marL="144000" marR="144000" marT="36000" marB="36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tc>
                  <a:txBody>
                    <a:bodyPr/>
                    <a:lstStyle>
                      <a:lvl1pPr marL="342900" indent="-342900"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0" marR="0" lvl="1" indent="0" algn="ctr" defTabSz="914400" rtl="0" eaLnBrk="1" fontAlgn="base" latinLnBrk="0" hangingPunct="1">
                        <a:lnSpc>
                          <a:spcPct val="100000"/>
                        </a:lnSpc>
                        <a:spcBef>
                          <a:spcPct val="0"/>
                        </a:spcBef>
                        <a:spcAft>
                          <a:spcPct val="0"/>
                        </a:spcAft>
                        <a:buClr>
                          <a:schemeClr val="accent1"/>
                        </a:buClr>
                        <a:buSzTx/>
                        <a:buFontTx/>
                        <a:buNone/>
                        <a:tabLst/>
                      </a:pPr>
                      <a:r>
                        <a:rPr lang="en-US" sz="2400" noProof="0" dirty="0">
                          <a:solidFill>
                            <a:srgbClr val="41AAAA"/>
                          </a:solidFill>
                          <a:sym typeface="Wingdings 3"/>
                        </a:rPr>
                        <a:t></a:t>
                      </a:r>
                      <a:endParaRPr kumimoji="0" lang="en-US" altLang="de-DE" sz="2400" b="0" i="0" u="none" strike="noStrike" cap="none" normalizeH="0" baseline="0" noProof="0" dirty="0">
                        <a:ln>
                          <a:noFill/>
                        </a:ln>
                        <a:solidFill>
                          <a:srgbClr val="41AAAA"/>
                        </a:solidFill>
                        <a:effectLst/>
                        <a:latin typeface="Arial" charset="0"/>
                        <a:ea typeface="ＭＳ Ｐゴシック" pitchFamily="34" charset="-128"/>
                        <a:cs typeface="Arial" charset="0"/>
                        <a:sym typeface="Wingdings" pitchFamily="2" charset="2"/>
                      </a:endParaRPr>
                    </a:p>
                  </a:txBody>
                  <a:tcPr marL="144000" marR="144000" marT="0" marB="0" anchor="ctr"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p>
                      <a:pPr marL="180000" marR="0" lvl="1" indent="-180000" algn="l" defTabSz="914400" rtl="0" eaLnBrk="1" fontAlgn="auto" latinLnBrk="0" hangingPunct="1">
                        <a:lnSpc>
                          <a:spcPct val="100000"/>
                        </a:lnSpc>
                        <a:spcBef>
                          <a:spcPts val="0"/>
                        </a:spcBef>
                        <a:spcAft>
                          <a:spcPts val="0"/>
                        </a:spcAft>
                        <a:buClr>
                          <a:srgbClr val="879BAA"/>
                        </a:buClr>
                        <a:buSzTx/>
                        <a:buFont typeface="Arial" pitchFamily="34" charset="0"/>
                        <a:buChar char="•"/>
                        <a:tabLst/>
                        <a:defRPr/>
                      </a:pPr>
                      <a:r>
                        <a:rPr lang="en-US" sz="1400" kern="1200" noProof="0" dirty="0">
                          <a:solidFill>
                            <a:schemeClr val="tx1"/>
                          </a:solidFill>
                          <a:latin typeface="+mn-lt"/>
                          <a:ea typeface="+mn-ea"/>
                          <a:cs typeface="+mn-cs"/>
                        </a:rPr>
                        <a:t>Low-cost  remote access via SMS for operating and controlling the </a:t>
                      </a:r>
                      <a:r>
                        <a:rPr lang="en-US" altLang="de-DE" sz="1400" kern="1200" noProof="0" dirty="0">
                          <a:solidFill>
                            <a:schemeClr val="tx1"/>
                          </a:solidFill>
                          <a:latin typeface="+mn-lt"/>
                          <a:ea typeface="+mn-ea"/>
                          <a:cs typeface="+mn-cs"/>
                        </a:rPr>
                        <a:t>LOGO</a:t>
                      </a:r>
                      <a:r>
                        <a:rPr lang="en-US" sz="1400" kern="1200" noProof="0" dirty="0">
                          <a:solidFill>
                            <a:schemeClr val="tx1"/>
                          </a:solidFill>
                          <a:latin typeface="+mn-lt"/>
                          <a:ea typeface="+mn-ea"/>
                          <a:cs typeface="+mn-cs"/>
                        </a:rPr>
                        <a:t>!  logic module</a:t>
                      </a:r>
                    </a:p>
                  </a:txBody>
                  <a:tcPr marL="144000" marR="144000" marT="53985" marB="53985">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extLst>
                  <a:ext uri="{0D108BD9-81ED-4DB2-BD59-A6C34878D82A}">
                    <a16:rowId xmlns:a16="http://schemas.microsoft.com/office/drawing/2014/main" val="10002"/>
                  </a:ext>
                </a:extLst>
              </a:tr>
              <a:tr h="1368000">
                <a:tc>
                  <a:txBody>
                    <a:bodyPr/>
                    <a:lstStyle/>
                    <a:p>
                      <a:pPr marL="180000" marR="0" lvl="1" indent="-180000" algn="l" defTabSz="914400" rtl="0" eaLnBrk="1" fontAlgn="auto" latinLnBrk="0" hangingPunct="1">
                        <a:lnSpc>
                          <a:spcPct val="100000"/>
                        </a:lnSpc>
                        <a:spcBef>
                          <a:spcPts val="0"/>
                        </a:spcBef>
                        <a:spcAft>
                          <a:spcPts val="0"/>
                        </a:spcAft>
                        <a:buClr>
                          <a:srgbClr val="879BAA"/>
                        </a:buClr>
                        <a:buSzTx/>
                        <a:buFont typeface="Arial" pitchFamily="34" charset="0"/>
                        <a:buChar char="•"/>
                        <a:tabLst/>
                        <a:defRPr/>
                      </a:pPr>
                      <a:r>
                        <a:rPr lang="en-US" altLang="de-DE" sz="1400" kern="1200" noProof="0" dirty="0">
                          <a:solidFill>
                            <a:schemeClr val="tx1"/>
                          </a:solidFill>
                          <a:latin typeface="+mn-lt"/>
                          <a:ea typeface="+mn-ea"/>
                          <a:cs typeface="+mn-cs"/>
                        </a:rPr>
                        <a:t>Time-of-day synchronization via NTP server, GPS signal or mobile network provider and forwarding to LOGO! basic unit</a:t>
                      </a:r>
                    </a:p>
                  </a:txBody>
                  <a:tcPr marL="144000" marR="144000" marT="36000" marB="36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tc>
                  <a:txBody>
                    <a:bodyPr/>
                    <a:lstStyle>
                      <a:lvl1pPr marL="342900" indent="-342900"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0" marR="0" lvl="1" indent="0" algn="ctr" defTabSz="914400" rtl="0" eaLnBrk="1" fontAlgn="base" latinLnBrk="0" hangingPunct="1">
                        <a:lnSpc>
                          <a:spcPct val="100000"/>
                        </a:lnSpc>
                        <a:spcBef>
                          <a:spcPct val="0"/>
                        </a:spcBef>
                        <a:spcAft>
                          <a:spcPct val="0"/>
                        </a:spcAft>
                        <a:buClr>
                          <a:schemeClr val="accent1"/>
                        </a:buClr>
                        <a:buSzTx/>
                        <a:buFontTx/>
                        <a:buNone/>
                        <a:tabLst/>
                      </a:pPr>
                      <a:r>
                        <a:rPr lang="en-US" sz="2400" noProof="0" dirty="0">
                          <a:solidFill>
                            <a:srgbClr val="41AAAA"/>
                          </a:solidFill>
                          <a:sym typeface="Wingdings 3"/>
                        </a:rPr>
                        <a:t></a:t>
                      </a:r>
                      <a:endParaRPr kumimoji="0" lang="en-US" altLang="de-DE" sz="2400" b="0" i="0" u="none" strike="noStrike" cap="none" normalizeH="0" baseline="0" noProof="0" dirty="0">
                        <a:ln>
                          <a:noFill/>
                        </a:ln>
                        <a:solidFill>
                          <a:srgbClr val="41AAAA"/>
                        </a:solidFill>
                        <a:effectLst/>
                        <a:latin typeface="Arial" charset="0"/>
                        <a:ea typeface="ＭＳ Ｐゴシック" pitchFamily="34" charset="-128"/>
                        <a:cs typeface="Arial" charset="0"/>
                        <a:sym typeface="Wingdings" pitchFamily="2" charset="2"/>
                      </a:endParaRPr>
                    </a:p>
                  </a:txBody>
                  <a:tcPr marL="144000" marR="144000" marT="0" marB="0" anchor="ctr"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p>
                      <a:pPr marL="180000" marR="0" lvl="1" indent="-180000" algn="l" defTabSz="914400" rtl="0" eaLnBrk="1" fontAlgn="auto" latinLnBrk="0" hangingPunct="1">
                        <a:lnSpc>
                          <a:spcPct val="100000"/>
                        </a:lnSpc>
                        <a:spcBef>
                          <a:spcPts val="0"/>
                        </a:spcBef>
                        <a:spcAft>
                          <a:spcPts val="0"/>
                        </a:spcAft>
                        <a:buClr>
                          <a:srgbClr val="879BAA"/>
                        </a:buClr>
                        <a:buSzTx/>
                        <a:buFont typeface="Arial" pitchFamily="34" charset="0"/>
                        <a:buChar char="•"/>
                        <a:tabLst/>
                        <a:defRPr/>
                      </a:pPr>
                      <a:r>
                        <a:rPr lang="en-US" sz="1400" kern="1200" noProof="0">
                          <a:solidFill>
                            <a:schemeClr val="tx1"/>
                          </a:solidFill>
                          <a:latin typeface="+mn-lt"/>
                          <a:ea typeface="+mn-ea"/>
                          <a:cs typeface="+mn-cs"/>
                        </a:rPr>
                        <a:t>Simple realization of time-controlled control tasks with Logikmodul LOGO!</a:t>
                      </a:r>
                      <a:endParaRPr lang="en-US" sz="1400" kern="1200" noProof="0" dirty="0">
                        <a:solidFill>
                          <a:schemeClr val="tx1"/>
                        </a:solidFill>
                        <a:latin typeface="+mn-lt"/>
                        <a:ea typeface="+mn-ea"/>
                        <a:cs typeface="+mn-cs"/>
                      </a:endParaRPr>
                    </a:p>
                  </a:txBody>
                  <a:tcPr marL="144000" marR="144000" marT="53985" marB="53985">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extLst>
                  <a:ext uri="{0D108BD9-81ED-4DB2-BD59-A6C34878D82A}">
                    <a16:rowId xmlns:a16="http://schemas.microsoft.com/office/drawing/2014/main" val="10003"/>
                  </a:ext>
                </a:extLst>
              </a:tr>
              <a:tr h="972000">
                <a:tc>
                  <a:txBody>
                    <a:bodyPr/>
                    <a:lstStyle/>
                    <a:p>
                      <a:pPr marL="180000" marR="0" lvl="1" indent="-180000" algn="l" defTabSz="914400" rtl="0" eaLnBrk="1" fontAlgn="auto" latinLnBrk="0" hangingPunct="1">
                        <a:lnSpc>
                          <a:spcPct val="100000"/>
                        </a:lnSpc>
                        <a:spcBef>
                          <a:spcPts val="0"/>
                        </a:spcBef>
                        <a:spcAft>
                          <a:spcPts val="0"/>
                        </a:spcAft>
                        <a:buClr>
                          <a:srgbClr val="879BAA"/>
                        </a:buClr>
                        <a:buSzTx/>
                        <a:buFont typeface="Arial" pitchFamily="34" charset="0"/>
                        <a:buChar char="•"/>
                        <a:tabLst/>
                        <a:defRPr/>
                      </a:pPr>
                      <a:r>
                        <a:rPr lang="en-US" altLang="de-DE" sz="1400" kern="1200" noProof="0" dirty="0">
                          <a:solidFill>
                            <a:schemeClr val="tx1"/>
                          </a:solidFill>
                          <a:latin typeface="+mn-lt"/>
                          <a:ea typeface="+mn-ea"/>
                          <a:cs typeface="+mn-cs"/>
                        </a:rPr>
                        <a:t>Position detection of the LOGO! CMR per GPS signal and query option per SMS</a:t>
                      </a:r>
                    </a:p>
                  </a:txBody>
                  <a:tcPr marL="144000" marR="144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tc>
                  <a:txBody>
                    <a:bodyPr/>
                    <a:lstStyle>
                      <a:lvl1pPr marL="342900" indent="-342900"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0" marR="0" lvl="1" indent="0" algn="ctr" defTabSz="914400" rtl="0" eaLnBrk="1" fontAlgn="base" latinLnBrk="0" hangingPunct="1">
                        <a:lnSpc>
                          <a:spcPct val="100000"/>
                        </a:lnSpc>
                        <a:spcBef>
                          <a:spcPct val="0"/>
                        </a:spcBef>
                        <a:spcAft>
                          <a:spcPct val="0"/>
                        </a:spcAft>
                        <a:buClr>
                          <a:schemeClr val="accent1"/>
                        </a:buClr>
                        <a:buSzTx/>
                        <a:buFontTx/>
                        <a:buNone/>
                        <a:tabLst/>
                      </a:pPr>
                      <a:r>
                        <a:rPr lang="en-US" sz="2400" noProof="0" dirty="0">
                          <a:solidFill>
                            <a:srgbClr val="41AAAA"/>
                          </a:solidFill>
                          <a:sym typeface="Wingdings 3"/>
                        </a:rPr>
                        <a:t></a:t>
                      </a:r>
                      <a:endParaRPr kumimoji="0" lang="en-US" altLang="de-DE" sz="2400" b="0" i="0" u="none" strike="noStrike" cap="none" normalizeH="0" baseline="0" noProof="0" dirty="0">
                        <a:ln>
                          <a:noFill/>
                        </a:ln>
                        <a:solidFill>
                          <a:srgbClr val="41AAAA"/>
                        </a:solidFill>
                        <a:effectLst/>
                        <a:latin typeface="Arial" charset="0"/>
                        <a:ea typeface="ＭＳ Ｐゴシック" pitchFamily="34" charset="-128"/>
                        <a:cs typeface="Arial" charset="0"/>
                        <a:sym typeface="Wingdings" pitchFamily="2" charset="2"/>
                      </a:endParaRPr>
                    </a:p>
                  </a:txBody>
                  <a:tcPr marL="144000" marR="144000" marT="0" marB="0" anchor="ctr"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p>
                      <a:pPr marL="180000" marR="0" lvl="1" indent="-180000" algn="l" defTabSz="914400" rtl="0" eaLnBrk="1" fontAlgn="auto" latinLnBrk="0" hangingPunct="1">
                        <a:lnSpc>
                          <a:spcPct val="100000"/>
                        </a:lnSpc>
                        <a:spcBef>
                          <a:spcPts val="0"/>
                        </a:spcBef>
                        <a:spcAft>
                          <a:spcPts val="0"/>
                        </a:spcAft>
                        <a:buClr>
                          <a:srgbClr val="879BAA"/>
                        </a:buClr>
                        <a:buSzTx/>
                        <a:buFont typeface="Arial" pitchFamily="34" charset="0"/>
                        <a:buChar char="•"/>
                        <a:tabLst/>
                        <a:defRPr/>
                      </a:pPr>
                      <a:r>
                        <a:rPr lang="en-US" sz="1400" kern="1200" noProof="0" dirty="0">
                          <a:solidFill>
                            <a:schemeClr val="tx1"/>
                          </a:solidFill>
                          <a:latin typeface="+mn-lt"/>
                          <a:ea typeface="+mn-ea"/>
                          <a:cs typeface="+mn-cs"/>
                        </a:rPr>
                        <a:t>Position detection e.g. Container in logistics applications </a:t>
                      </a:r>
                    </a:p>
                  </a:txBody>
                  <a:tcPr marL="144000" marR="144000" marT="53985" marB="53985">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2908353338"/>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p:cNvSpPr>
            <a:spLocks noGrp="1"/>
          </p:cNvSpPr>
          <p:nvPr>
            <p:ph type="title"/>
          </p:nvPr>
        </p:nvSpPr>
        <p:spPr/>
        <p:txBody>
          <a:bodyPr/>
          <a:lstStyle/>
          <a:p>
            <a:r>
              <a:rPr lang="en-US" altLang="de-DE"/>
              <a:t>LOGO! CSM12/24</a:t>
            </a:r>
            <a:br>
              <a:rPr lang="en-US" altLang="de-DE"/>
            </a:br>
            <a:r>
              <a:rPr lang="en-US"/>
              <a:t>Benefits</a:t>
            </a:r>
            <a:endParaRPr lang="en-US" altLang="de-DE" dirty="0"/>
          </a:p>
        </p:txBody>
      </p:sp>
      <p:pic>
        <p:nvPicPr>
          <p:cNvPr id="2" name="Grafik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051" y="1977047"/>
            <a:ext cx="3096877" cy="3487560"/>
          </a:xfrm>
          <a:prstGeom prst="rect">
            <a:avLst/>
          </a:prstGeom>
        </p:spPr>
      </p:pic>
      <p:graphicFrame>
        <p:nvGraphicFramePr>
          <p:cNvPr id="8" name="Inhaltsplatzhalter 11"/>
          <p:cNvGraphicFramePr>
            <a:graphicFrameLocks noGrp="1"/>
          </p:cNvGraphicFramePr>
          <p:nvPr>
            <p:custDataLst>
              <p:tags r:id="rId2"/>
            </p:custDataLst>
            <p:extLst>
              <p:ext uri="{D42A27DB-BD31-4B8C-83A1-F6EECF244321}">
                <p14:modId xmlns:p14="http://schemas.microsoft.com/office/powerpoint/2010/main" val="140484579"/>
              </p:ext>
            </p:extLst>
          </p:nvPr>
        </p:nvGraphicFramePr>
        <p:xfrm>
          <a:off x="4371750" y="1412875"/>
          <a:ext cx="7344000" cy="4751800"/>
        </p:xfrm>
        <a:graphic>
          <a:graphicData uri="http://schemas.openxmlformats.org/drawingml/2006/table">
            <a:tbl>
              <a:tblPr/>
              <a:tblGrid>
                <a:gridCol w="3456000">
                  <a:extLst>
                    <a:ext uri="{9D8B030D-6E8A-4147-A177-3AD203B41FA5}">
                      <a16:colId xmlns:a16="http://schemas.microsoft.com/office/drawing/2014/main" val="20000"/>
                    </a:ext>
                  </a:extLst>
                </a:gridCol>
                <a:gridCol w="432000">
                  <a:extLst>
                    <a:ext uri="{9D8B030D-6E8A-4147-A177-3AD203B41FA5}">
                      <a16:colId xmlns:a16="http://schemas.microsoft.com/office/drawing/2014/main" val="20001"/>
                    </a:ext>
                  </a:extLst>
                </a:gridCol>
                <a:gridCol w="3456000">
                  <a:extLst>
                    <a:ext uri="{9D8B030D-6E8A-4147-A177-3AD203B41FA5}">
                      <a16:colId xmlns:a16="http://schemas.microsoft.com/office/drawing/2014/main" val="20002"/>
                    </a:ext>
                  </a:extLst>
                </a:gridCol>
              </a:tblGrid>
              <a:tr h="431800">
                <a:tc>
                  <a:txBody>
                    <a:bodyPr/>
                    <a:lstStyle>
                      <a:lvl1pPr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600" b="1" i="0" u="none" strike="noStrike" cap="none" normalizeH="0" baseline="0" noProof="0" dirty="0">
                          <a:ln>
                            <a:noFill/>
                          </a:ln>
                          <a:solidFill>
                            <a:srgbClr val="FFFFFF"/>
                          </a:solidFill>
                          <a:effectLst/>
                          <a:latin typeface="Arial" charset="0"/>
                          <a:ea typeface="ＭＳ Ｐゴシック" pitchFamily="34" charset="-128"/>
                          <a:cs typeface="Arial" charset="0"/>
                        </a:rPr>
                        <a:t>Feature / Function</a:t>
                      </a:r>
                    </a:p>
                  </a:txBody>
                  <a:tcPr marL="144000" marR="144000" marT="36000" marB="36000" anchor="ctr"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solidFill>
                      <a:srgbClr val="00646E"/>
                    </a:solidFill>
                  </a:tcPr>
                </a:tc>
                <a:tc>
                  <a:txBody>
                    <a:bodyPr/>
                    <a:lstStyle>
                      <a:lvl1pPr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de-DE" sz="1600" b="1" i="0" u="none" strike="noStrike" cap="none" normalizeH="0" baseline="0" noProof="0" dirty="0">
                        <a:ln>
                          <a:noFill/>
                        </a:ln>
                        <a:solidFill>
                          <a:srgbClr val="41AAAA"/>
                        </a:solidFill>
                        <a:effectLst/>
                        <a:latin typeface="Arial" charset="0"/>
                        <a:ea typeface="ＭＳ Ｐゴシック" pitchFamily="34" charset="-128"/>
                        <a:cs typeface="Arial" charset="0"/>
                      </a:endParaRPr>
                    </a:p>
                  </a:txBody>
                  <a:tcPr marL="144000" marR="144000" marT="0" marB="0" anchor="ctr"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marL="742950" indent="-285750"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600" b="1" i="0" u="none" strike="noStrike" cap="none" normalizeH="0" baseline="0" noProof="0">
                          <a:ln>
                            <a:noFill/>
                          </a:ln>
                          <a:solidFill>
                            <a:srgbClr val="FFFFFF"/>
                          </a:solidFill>
                          <a:effectLst/>
                          <a:latin typeface="Arial" charset="0"/>
                          <a:ea typeface="ＭＳ Ｐゴシック" pitchFamily="34" charset="-128"/>
                          <a:cs typeface="Arial" charset="0"/>
                        </a:rPr>
                        <a:t>Benefit</a:t>
                      </a:r>
                      <a:endParaRPr kumimoji="0" lang="en-US" altLang="de-DE" sz="1600" b="1" i="0" u="none" strike="noStrike" cap="none" normalizeH="0" baseline="0" noProof="0" dirty="0">
                        <a:ln>
                          <a:noFill/>
                        </a:ln>
                        <a:solidFill>
                          <a:srgbClr val="FFFFFF"/>
                        </a:solidFill>
                        <a:effectLst/>
                        <a:latin typeface="Arial" charset="0"/>
                        <a:ea typeface="ＭＳ Ｐゴシック" pitchFamily="34" charset="-128"/>
                        <a:cs typeface="Arial" charset="0"/>
                      </a:endParaRPr>
                    </a:p>
                  </a:txBody>
                  <a:tcPr marL="144000" marR="144000" marT="36000" marB="36000" anchor="ctr"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solidFill>
                      <a:srgbClr val="41AAAA"/>
                    </a:solidFill>
                  </a:tcPr>
                </a:tc>
                <a:extLst>
                  <a:ext uri="{0D108BD9-81ED-4DB2-BD59-A6C34878D82A}">
                    <a16:rowId xmlns:a16="http://schemas.microsoft.com/office/drawing/2014/main" val="10000"/>
                  </a:ext>
                </a:extLst>
              </a:tr>
              <a:tr h="1440000">
                <a:tc>
                  <a:txBody>
                    <a:bodyPr/>
                    <a:lstStyle/>
                    <a:p>
                      <a:pPr marL="180000" marR="0" lvl="1" indent="-180000" algn="l" defTabSz="914400" rtl="0" eaLnBrk="0" fontAlgn="base" latinLnBrk="0" hangingPunct="0">
                        <a:lnSpc>
                          <a:spcPct val="100000"/>
                        </a:lnSpc>
                        <a:spcBef>
                          <a:spcPts val="0"/>
                        </a:spcBef>
                        <a:spcAft>
                          <a:spcPct val="0"/>
                        </a:spcAft>
                        <a:buClr>
                          <a:srgbClr val="879BAA"/>
                        </a:buClr>
                        <a:buSzTx/>
                        <a:buFont typeface="Arial" panose="020B0604020202020204" pitchFamily="34" charset="0"/>
                        <a:buChar char="•"/>
                        <a:tabLst>
                          <a:tab pos="180000" algn="l"/>
                        </a:tabLst>
                        <a:defRPr/>
                      </a:pPr>
                      <a:r>
                        <a:rPr lang="en-US" sz="1400" kern="1200" noProof="0" dirty="0">
                          <a:solidFill>
                            <a:srgbClr val="000000"/>
                          </a:solidFill>
                          <a:latin typeface="Arial" charset="0"/>
                          <a:ea typeface="MS PGothic" pitchFamily="34" charset="-128"/>
                          <a:cs typeface="Arial" charset="0"/>
                        </a:rPr>
                        <a:t>For connecting a LOGO! and up to three other nodes to an Industrial Ethernet network</a:t>
                      </a:r>
                    </a:p>
                  </a:txBody>
                  <a:tcPr marL="144000" marR="144000" marT="36000" marB="36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tc>
                  <a:txBody>
                    <a:bodyPr/>
                    <a:lstStyle>
                      <a:lvl1pPr marL="342900" indent="-342900"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0" marR="0" lvl="1" indent="0" algn="ctr" defTabSz="914400" rtl="0" eaLnBrk="1" fontAlgn="base" latinLnBrk="0" hangingPunct="1">
                        <a:lnSpc>
                          <a:spcPct val="100000"/>
                        </a:lnSpc>
                        <a:spcBef>
                          <a:spcPct val="0"/>
                        </a:spcBef>
                        <a:spcAft>
                          <a:spcPct val="0"/>
                        </a:spcAft>
                        <a:buClr>
                          <a:schemeClr val="accent1"/>
                        </a:buClr>
                        <a:buSzTx/>
                        <a:buFontTx/>
                        <a:buNone/>
                        <a:tabLst/>
                      </a:pPr>
                      <a:r>
                        <a:rPr lang="en-US" sz="1600" noProof="0">
                          <a:solidFill>
                            <a:srgbClr val="41AAAA"/>
                          </a:solidFill>
                          <a:sym typeface="Wingdings 3"/>
                        </a:rPr>
                        <a:t></a:t>
                      </a:r>
                      <a:endParaRPr kumimoji="0" lang="en-US" altLang="de-DE" sz="1600" b="0" i="0" u="none" strike="noStrike" cap="none" normalizeH="0" baseline="0" noProof="0" dirty="0">
                        <a:ln>
                          <a:noFill/>
                        </a:ln>
                        <a:solidFill>
                          <a:srgbClr val="41AAAA"/>
                        </a:solidFill>
                        <a:effectLst/>
                        <a:latin typeface="Arial" charset="0"/>
                        <a:ea typeface="ＭＳ Ｐゴシック" pitchFamily="34" charset="-128"/>
                        <a:cs typeface="Arial" charset="0"/>
                        <a:sym typeface="Wingdings" pitchFamily="2" charset="2"/>
                      </a:endParaRPr>
                    </a:p>
                  </a:txBody>
                  <a:tcPr marL="144000" marR="144000" marT="0" marB="0" anchor="ctr"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p>
                      <a:pPr marL="180000" marR="0" lvl="1" indent="-180000" algn="l" defTabSz="914400" rtl="0" eaLnBrk="0" fontAlgn="base" latinLnBrk="0" hangingPunct="0">
                        <a:lnSpc>
                          <a:spcPct val="100000"/>
                        </a:lnSpc>
                        <a:spcBef>
                          <a:spcPts val="0"/>
                        </a:spcBef>
                        <a:spcAft>
                          <a:spcPct val="0"/>
                        </a:spcAft>
                        <a:buClr>
                          <a:srgbClr val="879BAA"/>
                        </a:buClr>
                        <a:buSzTx/>
                        <a:buFont typeface="Arial" panose="020B0604020202020204" pitchFamily="34" charset="0"/>
                        <a:buChar char="•"/>
                        <a:tabLst>
                          <a:tab pos="180000" algn="l"/>
                        </a:tabLst>
                        <a:defRPr/>
                      </a:pPr>
                      <a:r>
                        <a:rPr lang="en-US" sz="1400" kern="1200" noProof="0" dirty="0">
                          <a:solidFill>
                            <a:schemeClr val="dk1"/>
                          </a:solidFill>
                          <a:latin typeface="+mn-lt"/>
                          <a:ea typeface="+mn-ea"/>
                          <a:cs typeface="+mn-cs"/>
                        </a:rPr>
                        <a:t>Implementation of low-cost Industrial Ethernet networks for connecting LOGO! basic units </a:t>
                      </a:r>
                    </a:p>
                  </a:txBody>
                  <a:tcPr marL="144000" marR="144000" marT="53985" marB="53985">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extLst>
                  <a:ext uri="{0D108BD9-81ED-4DB2-BD59-A6C34878D82A}">
                    <a16:rowId xmlns:a16="http://schemas.microsoft.com/office/drawing/2014/main" val="10001"/>
                  </a:ext>
                </a:extLst>
              </a:tr>
              <a:tr h="1440000">
                <a:tc>
                  <a:txBody>
                    <a:bodyPr/>
                    <a:lstStyle/>
                    <a:p>
                      <a:pPr marL="180000" marR="0" lvl="1" indent="-180000" algn="l" defTabSz="914400" rtl="0" eaLnBrk="0" fontAlgn="base" latinLnBrk="0" hangingPunct="0">
                        <a:lnSpc>
                          <a:spcPct val="100000"/>
                        </a:lnSpc>
                        <a:spcBef>
                          <a:spcPts val="0"/>
                        </a:spcBef>
                        <a:spcAft>
                          <a:spcPct val="0"/>
                        </a:spcAft>
                        <a:buClr>
                          <a:srgbClr val="879BAA"/>
                        </a:buClr>
                        <a:buSzTx/>
                        <a:buFont typeface="Arial" panose="020B0604020202020204" pitchFamily="34" charset="0"/>
                        <a:buChar char="•"/>
                        <a:tabLst>
                          <a:tab pos="180000" algn="l"/>
                        </a:tabLst>
                        <a:defRPr/>
                      </a:pPr>
                      <a:r>
                        <a:rPr lang="en-US" sz="1400" kern="1200" noProof="0" dirty="0">
                          <a:solidFill>
                            <a:schemeClr val="dk1"/>
                          </a:solidFill>
                          <a:latin typeface="+mn-lt"/>
                          <a:ea typeface="+mn-ea"/>
                          <a:cs typeface="+mn-cs"/>
                        </a:rPr>
                        <a:t>1 RJ45 Port at front side</a:t>
                      </a:r>
                    </a:p>
                  </a:txBody>
                  <a:tcPr marL="144000" marR="144000" marT="36000" marB="36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tc>
                  <a:txBody>
                    <a:bodyPr/>
                    <a:lstStyle>
                      <a:lvl1pPr marL="342900" indent="-342900"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0" marR="0" lvl="1" indent="0" algn="ctr" defTabSz="914400" rtl="0" eaLnBrk="1" fontAlgn="base" latinLnBrk="0" hangingPunct="1">
                        <a:lnSpc>
                          <a:spcPct val="100000"/>
                        </a:lnSpc>
                        <a:spcBef>
                          <a:spcPct val="0"/>
                        </a:spcBef>
                        <a:spcAft>
                          <a:spcPct val="0"/>
                        </a:spcAft>
                        <a:buClr>
                          <a:schemeClr val="accent1"/>
                        </a:buClr>
                        <a:buSzTx/>
                        <a:buFontTx/>
                        <a:buNone/>
                        <a:tabLst/>
                      </a:pPr>
                      <a:r>
                        <a:rPr lang="en-US" sz="1600" noProof="0">
                          <a:solidFill>
                            <a:srgbClr val="41AAAA"/>
                          </a:solidFill>
                          <a:sym typeface="Wingdings 3"/>
                        </a:rPr>
                        <a:t></a:t>
                      </a:r>
                      <a:endParaRPr kumimoji="0" lang="en-US" altLang="de-DE" sz="1600" b="0" i="0" u="none" strike="noStrike" cap="none" normalizeH="0" baseline="0" noProof="0" dirty="0">
                        <a:ln>
                          <a:noFill/>
                        </a:ln>
                        <a:solidFill>
                          <a:srgbClr val="41AAAA"/>
                        </a:solidFill>
                        <a:effectLst/>
                        <a:latin typeface="Arial" charset="0"/>
                        <a:ea typeface="ＭＳ Ｐゴシック" pitchFamily="34" charset="-128"/>
                        <a:cs typeface="Arial" charset="0"/>
                        <a:sym typeface="Wingdings" pitchFamily="2" charset="2"/>
                      </a:endParaRPr>
                    </a:p>
                  </a:txBody>
                  <a:tcPr marL="144000" marR="144000" marT="0" marB="0" anchor="ctr"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p>
                      <a:pPr marL="180000" marR="0" lvl="1" indent="-180000" algn="l" defTabSz="914400" rtl="0" eaLnBrk="0" fontAlgn="base" latinLnBrk="0" hangingPunct="0">
                        <a:lnSpc>
                          <a:spcPct val="100000"/>
                        </a:lnSpc>
                        <a:spcBef>
                          <a:spcPts val="0"/>
                        </a:spcBef>
                        <a:spcAft>
                          <a:spcPct val="0"/>
                        </a:spcAft>
                        <a:buClr>
                          <a:srgbClr val="879BAA"/>
                        </a:buClr>
                        <a:buSzTx/>
                        <a:buFont typeface="Arial" panose="020B0604020202020204" pitchFamily="34" charset="0"/>
                        <a:buChar char="•"/>
                        <a:tabLst>
                          <a:tab pos="180000" algn="l"/>
                        </a:tabLst>
                        <a:defRPr/>
                      </a:pPr>
                      <a:r>
                        <a:rPr lang="en-US" sz="1400" kern="1200" noProof="0" dirty="0">
                          <a:solidFill>
                            <a:schemeClr val="dk1"/>
                          </a:solidFill>
                          <a:latin typeface="+mn-lt"/>
                          <a:ea typeface="+mn-ea"/>
                          <a:cs typeface="+mn-cs"/>
                        </a:rPr>
                        <a:t>Freely accessible Ethernet port on front side for direct diagnostics access when installing in a cabinet</a:t>
                      </a:r>
                    </a:p>
                  </a:txBody>
                  <a:tcPr marL="144000" marR="144000" marT="53985" marB="53985">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extLst>
                  <a:ext uri="{0D108BD9-81ED-4DB2-BD59-A6C34878D82A}">
                    <a16:rowId xmlns:a16="http://schemas.microsoft.com/office/drawing/2014/main" val="10002"/>
                  </a:ext>
                </a:extLst>
              </a:tr>
              <a:tr h="1440000">
                <a:tc>
                  <a:txBody>
                    <a:bodyPr/>
                    <a:lstStyle/>
                    <a:p>
                      <a:pPr marL="180000" marR="0" lvl="1" indent="-180000" algn="l" defTabSz="914400" rtl="0" eaLnBrk="0" fontAlgn="base" latinLnBrk="0" hangingPunct="0">
                        <a:lnSpc>
                          <a:spcPct val="100000"/>
                        </a:lnSpc>
                        <a:spcBef>
                          <a:spcPts val="0"/>
                        </a:spcBef>
                        <a:spcAft>
                          <a:spcPct val="0"/>
                        </a:spcAft>
                        <a:buClr>
                          <a:srgbClr val="879BAA"/>
                        </a:buClr>
                        <a:buSzTx/>
                        <a:buFont typeface="Arial" panose="020B0604020202020204" pitchFamily="34" charset="0"/>
                        <a:buChar char="•"/>
                        <a:tabLst>
                          <a:tab pos="180000" algn="l"/>
                        </a:tabLst>
                        <a:defRPr/>
                      </a:pPr>
                      <a:r>
                        <a:rPr lang="en-US" sz="1400" kern="1200" noProof="0" dirty="0">
                          <a:solidFill>
                            <a:schemeClr val="dk1"/>
                          </a:solidFill>
                          <a:latin typeface="+mn-lt"/>
                          <a:ea typeface="+mn-ea"/>
                          <a:cs typeface="+mn-cs"/>
                        </a:rPr>
                        <a:t>Design of LOGO!</a:t>
                      </a:r>
                    </a:p>
                  </a:txBody>
                  <a:tcPr marL="144000" marR="144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tc>
                  <a:txBody>
                    <a:bodyPr/>
                    <a:lstStyle>
                      <a:lvl1pPr marL="342900" indent="-342900" eaLnBrk="0" hangingPunct="0">
                        <a:lnSpc>
                          <a:spcPct val="110000"/>
                        </a:lnSpc>
                        <a:buClr>
                          <a:schemeClr val="accent1"/>
                        </a:buClr>
                        <a:buFont typeface="Arial" charset="0"/>
                        <a:defRPr sz="1600">
                          <a:solidFill>
                            <a:srgbClr val="000000"/>
                          </a:solidFill>
                          <a:latin typeface="Arial" charset="0"/>
                          <a:ea typeface="ＭＳ Ｐゴシック" pitchFamily="34" charset="-128"/>
                          <a:cs typeface="Arial" charset="0"/>
                        </a:defRPr>
                      </a:lvl1pPr>
                      <a:lvl2pPr eaLnBrk="0" hangingPunct="0">
                        <a:lnSpc>
                          <a:spcPct val="110000"/>
                        </a:lnSpc>
                        <a:buClr>
                          <a:schemeClr val="accent1"/>
                        </a:buClr>
                        <a:defRPr sz="1600">
                          <a:solidFill>
                            <a:srgbClr val="000000"/>
                          </a:solidFill>
                          <a:latin typeface="Arial" charset="0"/>
                          <a:ea typeface="ＭＳ Ｐゴシック" pitchFamily="34" charset="-128"/>
                          <a:cs typeface="Arial" charset="0"/>
                        </a:defRPr>
                      </a:lvl2pPr>
                      <a:lvl3pPr marL="11430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3pPr>
                      <a:lvl4pPr marL="16002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4pPr>
                      <a:lvl5pPr marL="2057400" indent="-228600" eaLnBrk="0" hangingPunct="0">
                        <a:lnSpc>
                          <a:spcPct val="110000"/>
                        </a:lnSpc>
                        <a:buClr>
                          <a:schemeClr val="accent1"/>
                        </a:buClr>
                        <a:defRPr sz="1600">
                          <a:solidFill>
                            <a:srgbClr val="000000"/>
                          </a:solidFill>
                          <a:latin typeface="Arial" charset="0"/>
                          <a:ea typeface="ＭＳ Ｐゴシック" pitchFamily="34" charset="-128"/>
                          <a:cs typeface="Arial" charset="0"/>
                        </a:defRPr>
                      </a:lvl5pPr>
                      <a:lvl6pPr marL="25146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6pPr>
                      <a:lvl7pPr marL="29718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7pPr>
                      <a:lvl8pPr marL="34290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8pPr>
                      <a:lvl9pPr marL="3886200" indent="-228600" eaLnBrk="0" fontAlgn="base" hangingPunct="0">
                        <a:lnSpc>
                          <a:spcPct val="110000"/>
                        </a:lnSpc>
                        <a:spcBef>
                          <a:spcPct val="0"/>
                        </a:spcBef>
                        <a:spcAft>
                          <a:spcPct val="0"/>
                        </a:spcAft>
                        <a:buClr>
                          <a:schemeClr val="accent1"/>
                        </a:buClr>
                        <a:defRPr sz="1600">
                          <a:solidFill>
                            <a:srgbClr val="000000"/>
                          </a:solidFill>
                          <a:latin typeface="Arial" charset="0"/>
                          <a:ea typeface="ＭＳ Ｐゴシック" pitchFamily="34" charset="-128"/>
                          <a:cs typeface="Arial" charset="0"/>
                        </a:defRPr>
                      </a:lvl9pPr>
                    </a:lstStyle>
                    <a:p>
                      <a:pPr marL="0" marR="0" lvl="1" indent="0" algn="ctr" defTabSz="914400" rtl="0" eaLnBrk="1" fontAlgn="base" latinLnBrk="0" hangingPunct="1">
                        <a:lnSpc>
                          <a:spcPct val="100000"/>
                        </a:lnSpc>
                        <a:spcBef>
                          <a:spcPct val="0"/>
                        </a:spcBef>
                        <a:spcAft>
                          <a:spcPct val="0"/>
                        </a:spcAft>
                        <a:buClr>
                          <a:schemeClr val="accent1"/>
                        </a:buClr>
                        <a:buSzTx/>
                        <a:buFontTx/>
                        <a:buNone/>
                        <a:tabLst/>
                      </a:pPr>
                      <a:r>
                        <a:rPr lang="en-US" sz="1600" noProof="0">
                          <a:solidFill>
                            <a:srgbClr val="41AAAA"/>
                          </a:solidFill>
                          <a:sym typeface="Wingdings 3"/>
                        </a:rPr>
                        <a:t></a:t>
                      </a:r>
                      <a:endParaRPr kumimoji="0" lang="en-US" altLang="de-DE" sz="1600" b="0" i="0" u="none" strike="noStrike" cap="none" normalizeH="0" baseline="0" noProof="0" dirty="0">
                        <a:ln>
                          <a:noFill/>
                        </a:ln>
                        <a:solidFill>
                          <a:srgbClr val="41AAAA"/>
                        </a:solidFill>
                        <a:effectLst/>
                        <a:latin typeface="Arial" charset="0"/>
                        <a:ea typeface="ＭＳ Ｐゴシック" pitchFamily="34" charset="-128"/>
                        <a:cs typeface="Arial" charset="0"/>
                        <a:sym typeface="Wingdings" pitchFamily="2" charset="2"/>
                      </a:endParaRPr>
                    </a:p>
                  </a:txBody>
                  <a:tcPr marL="144000" marR="144000" marT="0" marB="0" anchor="ctr"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p>
                      <a:pPr marL="180000" marR="0" lvl="1" indent="-180000" algn="l" defTabSz="914400" rtl="0" eaLnBrk="0" fontAlgn="base" latinLnBrk="0" hangingPunct="0">
                        <a:lnSpc>
                          <a:spcPct val="100000"/>
                        </a:lnSpc>
                        <a:spcBef>
                          <a:spcPts val="0"/>
                        </a:spcBef>
                        <a:spcAft>
                          <a:spcPct val="0"/>
                        </a:spcAft>
                        <a:buClr>
                          <a:srgbClr val="879BAA"/>
                        </a:buClr>
                        <a:buSzTx/>
                        <a:buFont typeface="Arial" panose="020B0604020202020204" pitchFamily="34" charset="0"/>
                        <a:buChar char="•"/>
                        <a:tabLst>
                          <a:tab pos="180000" algn="l"/>
                        </a:tabLst>
                        <a:defRPr/>
                      </a:pPr>
                      <a:r>
                        <a:rPr lang="en-US" sz="1400" kern="1200" noProof="0" dirty="0">
                          <a:solidFill>
                            <a:schemeClr val="dk1"/>
                          </a:solidFill>
                          <a:latin typeface="+mn-lt"/>
                          <a:ea typeface="+mn-ea"/>
                          <a:cs typeface="+mn-cs"/>
                        </a:rPr>
                        <a:t>Industrial design of the new LOGO! generation</a:t>
                      </a:r>
                    </a:p>
                    <a:p>
                      <a:pPr marL="180000" marR="0" lvl="1" indent="-180000" algn="l" defTabSz="914400" rtl="0" eaLnBrk="0" fontAlgn="base" latinLnBrk="0" hangingPunct="0">
                        <a:lnSpc>
                          <a:spcPct val="100000"/>
                        </a:lnSpc>
                        <a:spcBef>
                          <a:spcPts val="0"/>
                        </a:spcBef>
                        <a:spcAft>
                          <a:spcPct val="0"/>
                        </a:spcAft>
                        <a:buClr>
                          <a:srgbClr val="879BAA"/>
                        </a:buClr>
                        <a:buSzTx/>
                        <a:buFont typeface="Arial" panose="020B0604020202020204" pitchFamily="34" charset="0"/>
                        <a:buChar char="•"/>
                        <a:tabLst>
                          <a:tab pos="180000" algn="l"/>
                        </a:tabLst>
                        <a:defRPr/>
                      </a:pPr>
                      <a:r>
                        <a:rPr lang="en-US" sz="1400" kern="1200" noProof="0" dirty="0">
                          <a:solidFill>
                            <a:schemeClr val="dk1"/>
                          </a:solidFill>
                          <a:latin typeface="+mn-lt"/>
                          <a:ea typeface="+mn-ea"/>
                          <a:cs typeface="+mn-cs"/>
                        </a:rPr>
                        <a:t>Space-saving installation for connection to LOGO! 8 optimized</a:t>
                      </a:r>
                    </a:p>
                  </a:txBody>
                  <a:tcPr marL="144000" marR="144000" marT="53985" marB="53985">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extLst>
                  <a:ext uri="{0D108BD9-81ED-4DB2-BD59-A6C34878D82A}">
                    <a16:rowId xmlns:a16="http://schemas.microsoft.com/office/drawing/2014/main" val="10003"/>
                  </a:ext>
                </a:extLst>
              </a:tr>
            </a:tbl>
          </a:graphicData>
        </a:graphic>
      </p:graphicFrame>
    </p:spTree>
    <p:custDataLst>
      <p:tags r:id="rId1"/>
    </p:custDataLst>
    <p:extLst>
      <p:ext uri="{BB962C8B-B14F-4D97-AF65-F5344CB8AC3E}">
        <p14:creationId xmlns:p14="http://schemas.microsoft.com/office/powerpoint/2010/main" val="2343860665"/>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D631E1-92F7-494D-9349-3A93BF857045}"/>
              </a:ext>
            </a:extLst>
          </p:cNvPr>
          <p:cNvSpPr>
            <a:spLocks noGrp="1"/>
          </p:cNvSpPr>
          <p:nvPr>
            <p:ph type="title"/>
            <p:custDataLst>
              <p:tags r:id="rId2"/>
            </p:custDataLst>
          </p:nvPr>
        </p:nvSpPr>
        <p:spPr/>
        <p:txBody>
          <a:bodyPr/>
          <a:lstStyle/>
          <a:p>
            <a:r>
              <a:rPr lang="en-US"/>
              <a:t>Agenda</a:t>
            </a:r>
          </a:p>
        </p:txBody>
      </p:sp>
      <p:grpSp>
        <p:nvGrpSpPr>
          <p:cNvPr id="49" name="Gruppieren 48">
            <a:extLst>
              <a:ext uri="{FF2B5EF4-FFF2-40B4-BE49-F238E27FC236}">
                <a16:creationId xmlns:a16="http://schemas.microsoft.com/office/drawing/2014/main" id="{116E1D8A-0BEA-46A5-9C8C-183ED131016A}"/>
              </a:ext>
            </a:extLst>
          </p:cNvPr>
          <p:cNvGrpSpPr/>
          <p:nvPr>
            <p:custDataLst>
              <p:tags r:id="rId3"/>
            </p:custDataLst>
          </p:nvPr>
        </p:nvGrpSpPr>
        <p:grpSpPr>
          <a:xfrm>
            <a:off x="624542" y="1609201"/>
            <a:ext cx="11093779" cy="4584245"/>
            <a:chOff x="624542" y="1609201"/>
            <a:chExt cx="11093779" cy="4584245"/>
          </a:xfrm>
        </p:grpSpPr>
        <p:cxnSp>
          <p:nvCxnSpPr>
            <p:cNvPr id="48" name="Gerader Verbinder 47">
              <a:extLst>
                <a:ext uri="{FF2B5EF4-FFF2-40B4-BE49-F238E27FC236}">
                  <a16:creationId xmlns:a16="http://schemas.microsoft.com/office/drawing/2014/main" id="{D50BE56E-E42B-45F9-AB2C-3568F65968F4}"/>
                </a:ext>
              </a:extLst>
            </p:cNvPr>
            <p:cNvCxnSpPr>
              <a:cxnSpLocks/>
            </p:cNvCxnSpPr>
            <p:nvPr>
              <p:custDataLst>
                <p:tags r:id="rId4"/>
              </p:custDataLst>
            </p:nvPr>
          </p:nvCxnSpPr>
          <p:spPr bwMode="auto">
            <a:xfrm>
              <a:off x="627063" y="6191998"/>
              <a:ext cx="11091258" cy="0"/>
            </a:xfrm>
            <a:prstGeom prst="line">
              <a:avLst/>
            </a:prstGeom>
            <a:solidFill>
              <a:schemeClr val="tx2"/>
            </a:solidFill>
            <a:ln w="19050" cap="flat" cmpd="sng" algn="ctr">
              <a:solidFill>
                <a:srgbClr val="00646E"/>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nvGrpSpPr>
            <p:cNvPr id="45" name="MIO_AGENDA_ELEMENT_DECORATOR_4">
              <a:extLst>
                <a:ext uri="{FF2B5EF4-FFF2-40B4-BE49-F238E27FC236}">
                  <a16:creationId xmlns:a16="http://schemas.microsoft.com/office/drawing/2014/main" id="{B87074C7-06ED-4B64-BABC-3027AEF17612}"/>
                </a:ext>
              </a:extLst>
            </p:cNvPr>
            <p:cNvGrpSpPr>
              <a:grpSpLocks/>
            </p:cNvGrpSpPr>
            <p:nvPr>
              <p:custDataLst>
                <p:tags r:id="rId5"/>
              </p:custDataLst>
            </p:nvPr>
          </p:nvGrpSpPr>
          <p:grpSpPr>
            <a:xfrm>
              <a:off x="624542" y="3384976"/>
              <a:ext cx="8211483" cy="440770"/>
              <a:chOff x="624542" y="2411908"/>
              <a:chExt cx="11091258" cy="487622"/>
            </a:xfrm>
          </p:grpSpPr>
          <p:cxnSp>
            <p:nvCxnSpPr>
              <p:cNvPr id="46" name="Gerader Verbinder 45">
                <a:extLst>
                  <a:ext uri="{FF2B5EF4-FFF2-40B4-BE49-F238E27FC236}">
                    <a16:creationId xmlns:a16="http://schemas.microsoft.com/office/drawing/2014/main" id="{38BEB6DA-1A7B-446B-B627-4705CDD64130}"/>
                  </a:ext>
                </a:extLst>
              </p:cNvPr>
              <p:cNvCxnSpPr>
                <a:cxnSpLocks/>
              </p:cNvCxnSpPr>
              <p:nvPr/>
            </p:nvCxnSpPr>
            <p:spPr bwMode="auto">
              <a:xfrm>
                <a:off x="624542" y="2899530"/>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7" name="Gerader Verbinder 46">
                <a:extLst>
                  <a:ext uri="{FF2B5EF4-FFF2-40B4-BE49-F238E27FC236}">
                    <a16:creationId xmlns:a16="http://schemas.microsoft.com/office/drawing/2014/main" id="{F6C6BD6E-AE37-433E-9A01-6AC520630CA3}"/>
                  </a:ext>
                </a:extLst>
              </p:cNvPr>
              <p:cNvCxnSpPr>
                <a:cxnSpLocks/>
              </p:cNvCxnSpPr>
              <p:nvPr/>
            </p:nvCxnSpPr>
            <p:spPr bwMode="auto">
              <a:xfrm>
                <a:off x="624542" y="2411908"/>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40" name="MIO_AGENDA_ELEMENT_DECORATOR_8">
              <a:extLst>
                <a:ext uri="{FF2B5EF4-FFF2-40B4-BE49-F238E27FC236}">
                  <a16:creationId xmlns:a16="http://schemas.microsoft.com/office/drawing/2014/main" id="{CA94F29D-589E-4AC5-B132-CBC929072587}"/>
                </a:ext>
              </a:extLst>
            </p:cNvPr>
            <p:cNvGrpSpPr>
              <a:grpSpLocks/>
            </p:cNvGrpSpPr>
            <p:nvPr>
              <p:custDataLst>
                <p:tags r:id="rId6"/>
              </p:custDataLst>
            </p:nvPr>
          </p:nvGrpSpPr>
          <p:grpSpPr>
            <a:xfrm>
              <a:off x="624542" y="5752677"/>
              <a:ext cx="8211483" cy="440769"/>
              <a:chOff x="624542" y="1921552"/>
              <a:chExt cx="11091258" cy="490356"/>
            </a:xfrm>
          </p:grpSpPr>
          <p:cxnSp>
            <p:nvCxnSpPr>
              <p:cNvPr id="41" name="Gerader Verbinder 40">
                <a:extLst>
                  <a:ext uri="{FF2B5EF4-FFF2-40B4-BE49-F238E27FC236}">
                    <a16:creationId xmlns:a16="http://schemas.microsoft.com/office/drawing/2014/main" id="{E7952968-FEA2-4564-B2C7-A315E774AD38}"/>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2" name="Gerader Verbinder 41">
                <a:extLst>
                  <a:ext uri="{FF2B5EF4-FFF2-40B4-BE49-F238E27FC236}">
                    <a16:creationId xmlns:a16="http://schemas.microsoft.com/office/drawing/2014/main" id="{D43F597E-3D6F-4CD1-9EFF-CC3516845134}"/>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35" name="MIO_AGENDA_ELEMENT_DECORATOR_7">
              <a:extLst>
                <a:ext uri="{FF2B5EF4-FFF2-40B4-BE49-F238E27FC236}">
                  <a16:creationId xmlns:a16="http://schemas.microsoft.com/office/drawing/2014/main" id="{03B6E1B9-9F58-453E-9121-D63FC2AE3557}"/>
                </a:ext>
              </a:extLst>
            </p:cNvPr>
            <p:cNvGrpSpPr>
              <a:grpSpLocks/>
            </p:cNvGrpSpPr>
            <p:nvPr>
              <p:custDataLst>
                <p:tags r:id="rId7"/>
              </p:custDataLst>
            </p:nvPr>
          </p:nvGrpSpPr>
          <p:grpSpPr>
            <a:xfrm>
              <a:off x="624542" y="5160753"/>
              <a:ext cx="8211483" cy="440769"/>
              <a:chOff x="624542" y="1921552"/>
              <a:chExt cx="11091258" cy="490356"/>
            </a:xfrm>
          </p:grpSpPr>
          <p:cxnSp>
            <p:nvCxnSpPr>
              <p:cNvPr id="36" name="Gerader Verbinder 35">
                <a:extLst>
                  <a:ext uri="{FF2B5EF4-FFF2-40B4-BE49-F238E27FC236}">
                    <a16:creationId xmlns:a16="http://schemas.microsoft.com/office/drawing/2014/main" id="{0AE30822-547D-4E21-8BD3-BF3AEF9AD374}"/>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7" name="Gerader Verbinder 36">
                <a:extLst>
                  <a:ext uri="{FF2B5EF4-FFF2-40B4-BE49-F238E27FC236}">
                    <a16:creationId xmlns:a16="http://schemas.microsoft.com/office/drawing/2014/main" id="{04EA53E0-E0F1-42EA-AEE2-7F344167CA5C}"/>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30" name="MIO_AGENDA_ELEMENT_DECORATOR_6">
              <a:extLst>
                <a:ext uri="{FF2B5EF4-FFF2-40B4-BE49-F238E27FC236}">
                  <a16:creationId xmlns:a16="http://schemas.microsoft.com/office/drawing/2014/main" id="{C73F31D2-E7E9-474E-BDEA-6D24EAFDE8EF}"/>
                </a:ext>
              </a:extLst>
            </p:cNvPr>
            <p:cNvGrpSpPr>
              <a:grpSpLocks/>
            </p:cNvGrpSpPr>
            <p:nvPr>
              <p:custDataLst>
                <p:tags r:id="rId8"/>
              </p:custDataLst>
            </p:nvPr>
          </p:nvGrpSpPr>
          <p:grpSpPr>
            <a:xfrm>
              <a:off x="624542" y="4568827"/>
              <a:ext cx="8211483" cy="440769"/>
              <a:chOff x="624542" y="1921552"/>
              <a:chExt cx="11091258" cy="490356"/>
            </a:xfrm>
          </p:grpSpPr>
          <p:cxnSp>
            <p:nvCxnSpPr>
              <p:cNvPr id="31" name="Gerader Verbinder 30">
                <a:extLst>
                  <a:ext uri="{FF2B5EF4-FFF2-40B4-BE49-F238E27FC236}">
                    <a16:creationId xmlns:a16="http://schemas.microsoft.com/office/drawing/2014/main" id="{8E44812C-69B7-444A-944C-38409F4CEE0A}"/>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2" name="Gerader Verbinder 31">
                <a:extLst>
                  <a:ext uri="{FF2B5EF4-FFF2-40B4-BE49-F238E27FC236}">
                    <a16:creationId xmlns:a16="http://schemas.microsoft.com/office/drawing/2014/main" id="{C68B3982-EAFB-42A9-B0E5-5C28C90EE1B1}"/>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5" name="MIO_AGENDA_ELEMENT_DECORATOR_5">
              <a:extLst>
                <a:ext uri="{FF2B5EF4-FFF2-40B4-BE49-F238E27FC236}">
                  <a16:creationId xmlns:a16="http://schemas.microsoft.com/office/drawing/2014/main" id="{D4225B4B-07C4-4DD2-B5BE-C0724CC409C0}"/>
                </a:ext>
              </a:extLst>
            </p:cNvPr>
            <p:cNvGrpSpPr>
              <a:grpSpLocks/>
            </p:cNvGrpSpPr>
            <p:nvPr>
              <p:custDataLst>
                <p:tags r:id="rId9"/>
              </p:custDataLst>
            </p:nvPr>
          </p:nvGrpSpPr>
          <p:grpSpPr>
            <a:xfrm>
              <a:off x="624542" y="3976902"/>
              <a:ext cx="8211483" cy="440769"/>
              <a:chOff x="624542" y="1921552"/>
              <a:chExt cx="11091258" cy="490356"/>
            </a:xfrm>
          </p:grpSpPr>
          <p:cxnSp>
            <p:nvCxnSpPr>
              <p:cNvPr id="26" name="Gerader Verbinder 25">
                <a:extLst>
                  <a:ext uri="{FF2B5EF4-FFF2-40B4-BE49-F238E27FC236}">
                    <a16:creationId xmlns:a16="http://schemas.microsoft.com/office/drawing/2014/main" id="{D77027CC-2A2D-43AA-95D9-A0F06B170537}"/>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7" name="Gerader Verbinder 26">
                <a:extLst>
                  <a:ext uri="{FF2B5EF4-FFF2-40B4-BE49-F238E27FC236}">
                    <a16:creationId xmlns:a16="http://schemas.microsoft.com/office/drawing/2014/main" id="{C2B9CE44-D458-4E77-B8C7-12E07CAD2039}"/>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15" name="MIO_AGENDA_ELEMENT_DECORATOR_3">
              <a:extLst>
                <a:ext uri="{FF2B5EF4-FFF2-40B4-BE49-F238E27FC236}">
                  <a16:creationId xmlns:a16="http://schemas.microsoft.com/office/drawing/2014/main" id="{31112AD1-BB6D-42A5-B23E-2718B16EB883}"/>
                </a:ext>
              </a:extLst>
            </p:cNvPr>
            <p:cNvGrpSpPr>
              <a:grpSpLocks/>
            </p:cNvGrpSpPr>
            <p:nvPr>
              <p:custDataLst>
                <p:tags r:id="rId10"/>
              </p:custDataLst>
            </p:nvPr>
          </p:nvGrpSpPr>
          <p:grpSpPr>
            <a:xfrm>
              <a:off x="624542" y="2793051"/>
              <a:ext cx="8211483" cy="440769"/>
              <a:chOff x="624542" y="1921552"/>
              <a:chExt cx="11091258" cy="490356"/>
            </a:xfrm>
          </p:grpSpPr>
          <p:cxnSp>
            <p:nvCxnSpPr>
              <p:cNvPr id="16" name="Gerader Verbinder 15">
                <a:extLst>
                  <a:ext uri="{FF2B5EF4-FFF2-40B4-BE49-F238E27FC236}">
                    <a16:creationId xmlns:a16="http://schemas.microsoft.com/office/drawing/2014/main" id="{89CE50C7-5794-4B48-B304-E9C333A220EB}"/>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7" name="Gerader Verbinder 16">
                <a:extLst>
                  <a:ext uri="{FF2B5EF4-FFF2-40B4-BE49-F238E27FC236}">
                    <a16:creationId xmlns:a16="http://schemas.microsoft.com/office/drawing/2014/main" id="{620DF6C5-EFFF-4DE9-9F1D-A4FC51D1E2A2}"/>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10" name="MIO_AGENDA_ELEMENT_DECORATOR_2">
              <a:extLst>
                <a:ext uri="{FF2B5EF4-FFF2-40B4-BE49-F238E27FC236}">
                  <a16:creationId xmlns:a16="http://schemas.microsoft.com/office/drawing/2014/main" id="{B1976C76-EE8D-4DEE-AEB9-949794CBF7D1}"/>
                </a:ext>
              </a:extLst>
            </p:cNvPr>
            <p:cNvGrpSpPr>
              <a:grpSpLocks/>
            </p:cNvGrpSpPr>
            <p:nvPr>
              <p:custDataLst>
                <p:tags r:id="rId11"/>
              </p:custDataLst>
            </p:nvPr>
          </p:nvGrpSpPr>
          <p:grpSpPr>
            <a:xfrm>
              <a:off x="624542" y="2201126"/>
              <a:ext cx="8211483" cy="440769"/>
              <a:chOff x="624542" y="1921552"/>
              <a:chExt cx="11091258" cy="490356"/>
            </a:xfrm>
          </p:grpSpPr>
          <p:cxnSp>
            <p:nvCxnSpPr>
              <p:cNvPr id="11" name="Gerader Verbinder 10">
                <a:extLst>
                  <a:ext uri="{FF2B5EF4-FFF2-40B4-BE49-F238E27FC236}">
                    <a16:creationId xmlns:a16="http://schemas.microsoft.com/office/drawing/2014/main" id="{BEE2E81D-6A17-4DA6-BF7A-BC166A78AC11}"/>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Gerader Verbinder 11">
                <a:extLst>
                  <a:ext uri="{FF2B5EF4-FFF2-40B4-BE49-F238E27FC236}">
                    <a16:creationId xmlns:a16="http://schemas.microsoft.com/office/drawing/2014/main" id="{2E66057C-3CAA-4D95-A1EE-4E8B3BB7C886}"/>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5" name="MIO_AGENDA_ELEMENT_DECORATOR_1">
              <a:extLst>
                <a:ext uri="{FF2B5EF4-FFF2-40B4-BE49-F238E27FC236}">
                  <a16:creationId xmlns:a16="http://schemas.microsoft.com/office/drawing/2014/main" id="{5B07FB1E-E954-400B-AE45-407A33807F40}"/>
                </a:ext>
              </a:extLst>
            </p:cNvPr>
            <p:cNvGrpSpPr>
              <a:grpSpLocks/>
            </p:cNvGrpSpPr>
            <p:nvPr>
              <p:custDataLst>
                <p:tags r:id="rId12"/>
              </p:custDataLst>
            </p:nvPr>
          </p:nvGrpSpPr>
          <p:grpSpPr>
            <a:xfrm>
              <a:off x="624542" y="1609201"/>
              <a:ext cx="8211483" cy="440769"/>
              <a:chOff x="624542" y="1921552"/>
              <a:chExt cx="11091258" cy="490356"/>
            </a:xfrm>
          </p:grpSpPr>
          <p:cxnSp>
            <p:nvCxnSpPr>
              <p:cNvPr id="6" name="Gerader Verbinder 5">
                <a:extLst>
                  <a:ext uri="{FF2B5EF4-FFF2-40B4-BE49-F238E27FC236}">
                    <a16:creationId xmlns:a16="http://schemas.microsoft.com/office/drawing/2014/main" id="{CC6A3F92-DBC0-47BC-8E6A-D856BFD5B2D6}"/>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 name="Gerader Verbinder 6">
                <a:extLst>
                  <a:ext uri="{FF2B5EF4-FFF2-40B4-BE49-F238E27FC236}">
                    <a16:creationId xmlns:a16="http://schemas.microsoft.com/office/drawing/2014/main" id="{7402B5CB-A3C3-4A82-AE17-5D0BEB298278}"/>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
          <p:nvSpPr>
            <p:cNvPr id="3" name="MIO_AGENDA_ELEMENT_TITEL_1">
              <a:hlinkClick r:id="rId31" action="ppaction://hlinksldjump"/>
              <a:extLst>
                <a:ext uri="{FF2B5EF4-FFF2-40B4-BE49-F238E27FC236}">
                  <a16:creationId xmlns:a16="http://schemas.microsoft.com/office/drawing/2014/main" id="{46704C50-F656-43F9-ADFB-6E621C9BDC05}"/>
                </a:ext>
              </a:extLst>
            </p:cNvPr>
            <p:cNvSpPr>
              <a:spLocks/>
            </p:cNvSpPr>
            <p:nvPr>
              <p:custDataLst>
                <p:tags r:id="rId13"/>
              </p:custDataLst>
            </p:nvPr>
          </p:nvSpPr>
          <p:spPr bwMode="auto">
            <a:xfrm>
              <a:off x="1171575" y="1609201"/>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Positioning</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4" name="MIO_AGENDA_ELEMENT_ELEMENTNUMBER_1">
              <a:hlinkClick r:id="rId31" action="ppaction://hlinksldjump"/>
              <a:extLst>
                <a:ext uri="{FF2B5EF4-FFF2-40B4-BE49-F238E27FC236}">
                  <a16:creationId xmlns:a16="http://schemas.microsoft.com/office/drawing/2014/main" id="{C9861753-2034-49B6-99B8-142BE518F495}"/>
                </a:ext>
              </a:extLst>
            </p:cNvPr>
            <p:cNvSpPr>
              <a:spLocks/>
            </p:cNvSpPr>
            <p:nvPr>
              <p:custDataLst>
                <p:tags r:id="rId14"/>
              </p:custDataLst>
            </p:nvPr>
          </p:nvSpPr>
          <p:spPr bwMode="gray">
            <a:xfrm>
              <a:off x="626400" y="1609201"/>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1</a:t>
              </a:r>
              <a:endParaRPr lang="en-US" b="1" dirty="0">
                <a:solidFill>
                  <a:schemeClr val="bg1"/>
                </a:solidFill>
                <a:latin typeface="Arial"/>
                <a:ea typeface="Arial Unicode MS"/>
                <a:sym typeface="Arial"/>
              </a:endParaRPr>
            </a:p>
          </p:txBody>
        </p:sp>
        <p:sp>
          <p:nvSpPr>
            <p:cNvPr id="8" name="MIO_AGENDA_ELEMENT_TITEL_2">
              <a:hlinkClick r:id="rId32" action="ppaction://hlinksldjump"/>
              <a:extLst>
                <a:ext uri="{FF2B5EF4-FFF2-40B4-BE49-F238E27FC236}">
                  <a16:creationId xmlns:a16="http://schemas.microsoft.com/office/drawing/2014/main" id="{DF6ED89D-6280-46E7-9A6E-18B8E3D132EE}"/>
                </a:ext>
              </a:extLst>
            </p:cNvPr>
            <p:cNvSpPr>
              <a:spLocks/>
            </p:cNvSpPr>
            <p:nvPr>
              <p:custDataLst>
                <p:tags r:id="rId15"/>
              </p:custDataLst>
            </p:nvPr>
          </p:nvSpPr>
          <p:spPr bwMode="auto">
            <a:xfrm>
              <a:off x="1171575" y="2201126"/>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Technology / portfolio</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9" name="MIO_AGENDA_ELEMENT_ELEMENTNUMBER_2">
              <a:hlinkClick r:id="rId32" action="ppaction://hlinksldjump"/>
              <a:extLst>
                <a:ext uri="{FF2B5EF4-FFF2-40B4-BE49-F238E27FC236}">
                  <a16:creationId xmlns:a16="http://schemas.microsoft.com/office/drawing/2014/main" id="{BF34EAD4-D6B9-491A-9520-5539C20EC05E}"/>
                </a:ext>
              </a:extLst>
            </p:cNvPr>
            <p:cNvSpPr>
              <a:spLocks/>
            </p:cNvSpPr>
            <p:nvPr>
              <p:custDataLst>
                <p:tags r:id="rId16"/>
              </p:custDataLst>
            </p:nvPr>
          </p:nvSpPr>
          <p:spPr bwMode="gray">
            <a:xfrm>
              <a:off x="626400" y="2201126"/>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2</a:t>
              </a:r>
              <a:endParaRPr lang="en-US" b="1" dirty="0">
                <a:solidFill>
                  <a:schemeClr val="bg1"/>
                </a:solidFill>
                <a:latin typeface="Arial"/>
                <a:ea typeface="Arial Unicode MS"/>
                <a:sym typeface="Arial"/>
              </a:endParaRPr>
            </a:p>
          </p:txBody>
        </p:sp>
        <p:sp>
          <p:nvSpPr>
            <p:cNvPr id="13" name="MIO_AGENDA_ELEMENT_TITEL_3">
              <a:hlinkClick r:id="rId33" action="ppaction://hlinksldjump"/>
              <a:extLst>
                <a:ext uri="{FF2B5EF4-FFF2-40B4-BE49-F238E27FC236}">
                  <a16:creationId xmlns:a16="http://schemas.microsoft.com/office/drawing/2014/main" id="{2EE2B2BC-547A-4C48-BEED-FF1D5830D228}"/>
                </a:ext>
              </a:extLst>
            </p:cNvPr>
            <p:cNvSpPr>
              <a:spLocks/>
            </p:cNvSpPr>
            <p:nvPr>
              <p:custDataLst>
                <p:tags r:id="rId17"/>
              </p:custDataLst>
            </p:nvPr>
          </p:nvSpPr>
          <p:spPr bwMode="auto">
            <a:xfrm>
              <a:off x="1171575" y="2793051"/>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Benefits</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14" name="MIO_AGENDA_ELEMENT_ELEMENTNUMBER_3">
              <a:hlinkClick r:id="rId33" action="ppaction://hlinksldjump"/>
              <a:extLst>
                <a:ext uri="{FF2B5EF4-FFF2-40B4-BE49-F238E27FC236}">
                  <a16:creationId xmlns:a16="http://schemas.microsoft.com/office/drawing/2014/main" id="{66BCA13F-1EA6-4845-81B9-F2EAEAA36CC0}"/>
                </a:ext>
              </a:extLst>
            </p:cNvPr>
            <p:cNvSpPr>
              <a:spLocks/>
            </p:cNvSpPr>
            <p:nvPr>
              <p:custDataLst>
                <p:tags r:id="rId18"/>
              </p:custDataLst>
            </p:nvPr>
          </p:nvSpPr>
          <p:spPr bwMode="gray">
            <a:xfrm>
              <a:off x="626400" y="2793051"/>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3</a:t>
              </a:r>
              <a:endParaRPr lang="en-US" b="1" dirty="0">
                <a:solidFill>
                  <a:schemeClr val="bg1"/>
                </a:solidFill>
                <a:latin typeface="Arial"/>
                <a:ea typeface="Arial Unicode MS"/>
                <a:sym typeface="Arial"/>
              </a:endParaRPr>
            </a:p>
          </p:txBody>
        </p:sp>
        <p:sp>
          <p:nvSpPr>
            <p:cNvPr id="23" name="MIO_AGENDA_ELEMENT_TITEL_5">
              <a:hlinkClick r:id="rId34" action="ppaction://hlinksldjump"/>
              <a:extLst>
                <a:ext uri="{FF2B5EF4-FFF2-40B4-BE49-F238E27FC236}">
                  <a16:creationId xmlns:a16="http://schemas.microsoft.com/office/drawing/2014/main" id="{131B361F-F605-4CD3-BB70-4F039EE103ED}"/>
                </a:ext>
              </a:extLst>
            </p:cNvPr>
            <p:cNvSpPr>
              <a:spLocks/>
            </p:cNvSpPr>
            <p:nvPr>
              <p:custDataLst>
                <p:tags r:id="rId19"/>
              </p:custDataLst>
            </p:nvPr>
          </p:nvSpPr>
          <p:spPr bwMode="auto">
            <a:xfrm>
              <a:off x="1171575" y="3976902"/>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Technical Details</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24" name="MIO_AGENDA_ELEMENT_ELEMENTNUMBER_5">
              <a:hlinkClick r:id="rId34" action="ppaction://hlinksldjump"/>
              <a:extLst>
                <a:ext uri="{FF2B5EF4-FFF2-40B4-BE49-F238E27FC236}">
                  <a16:creationId xmlns:a16="http://schemas.microsoft.com/office/drawing/2014/main" id="{4E9A8EE3-5D27-4DC2-B84B-800F1660860C}"/>
                </a:ext>
              </a:extLst>
            </p:cNvPr>
            <p:cNvSpPr>
              <a:spLocks/>
            </p:cNvSpPr>
            <p:nvPr>
              <p:custDataLst>
                <p:tags r:id="rId20"/>
              </p:custDataLst>
            </p:nvPr>
          </p:nvSpPr>
          <p:spPr bwMode="gray">
            <a:xfrm>
              <a:off x="626400" y="3976902"/>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5</a:t>
              </a:r>
              <a:endParaRPr lang="en-US" b="1" dirty="0">
                <a:solidFill>
                  <a:schemeClr val="bg1"/>
                </a:solidFill>
                <a:latin typeface="Arial"/>
                <a:ea typeface="Arial Unicode MS"/>
                <a:sym typeface="Arial"/>
              </a:endParaRPr>
            </a:p>
          </p:txBody>
        </p:sp>
        <p:sp>
          <p:nvSpPr>
            <p:cNvPr id="28" name="MIO_AGENDA_ELEMENT_TITEL_6">
              <a:hlinkClick r:id="rId35" action="ppaction://hlinksldjump"/>
              <a:extLst>
                <a:ext uri="{FF2B5EF4-FFF2-40B4-BE49-F238E27FC236}">
                  <a16:creationId xmlns:a16="http://schemas.microsoft.com/office/drawing/2014/main" id="{5273352C-D450-42F4-AC28-0C8CC4733FC1}"/>
                </a:ext>
              </a:extLst>
            </p:cNvPr>
            <p:cNvSpPr>
              <a:spLocks/>
            </p:cNvSpPr>
            <p:nvPr>
              <p:custDataLst>
                <p:tags r:id="rId21"/>
              </p:custDataLst>
            </p:nvPr>
          </p:nvSpPr>
          <p:spPr bwMode="auto">
            <a:xfrm>
              <a:off x="1171575" y="4568827"/>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Order information and logistic</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29" name="MIO_AGENDA_ELEMENT_ELEMENTNUMBER_6">
              <a:hlinkClick r:id="rId35" action="ppaction://hlinksldjump"/>
              <a:extLst>
                <a:ext uri="{FF2B5EF4-FFF2-40B4-BE49-F238E27FC236}">
                  <a16:creationId xmlns:a16="http://schemas.microsoft.com/office/drawing/2014/main" id="{29CE404C-1442-4B5F-9D9E-2819B1AE91D7}"/>
                </a:ext>
              </a:extLst>
            </p:cNvPr>
            <p:cNvSpPr>
              <a:spLocks/>
            </p:cNvSpPr>
            <p:nvPr>
              <p:custDataLst>
                <p:tags r:id="rId22"/>
              </p:custDataLst>
            </p:nvPr>
          </p:nvSpPr>
          <p:spPr bwMode="gray">
            <a:xfrm>
              <a:off x="626400" y="4568827"/>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6</a:t>
              </a:r>
              <a:endParaRPr lang="en-US" b="1" dirty="0">
                <a:solidFill>
                  <a:schemeClr val="bg1"/>
                </a:solidFill>
                <a:latin typeface="Arial"/>
                <a:ea typeface="Arial Unicode MS"/>
                <a:sym typeface="Arial"/>
              </a:endParaRPr>
            </a:p>
          </p:txBody>
        </p:sp>
        <p:sp>
          <p:nvSpPr>
            <p:cNvPr id="33" name="MIO_AGENDA_ELEMENT_TITEL_7">
              <a:hlinkClick r:id="rId36" action="ppaction://hlinksldjump"/>
              <a:extLst>
                <a:ext uri="{FF2B5EF4-FFF2-40B4-BE49-F238E27FC236}">
                  <a16:creationId xmlns:a16="http://schemas.microsoft.com/office/drawing/2014/main" id="{BE5033AE-A7A1-4552-9C0D-144F3060160A}"/>
                </a:ext>
              </a:extLst>
            </p:cNvPr>
            <p:cNvSpPr>
              <a:spLocks/>
            </p:cNvSpPr>
            <p:nvPr>
              <p:custDataLst>
                <p:tags r:id="rId23"/>
              </p:custDataLst>
            </p:nvPr>
          </p:nvSpPr>
          <p:spPr bwMode="auto">
            <a:xfrm>
              <a:off x="1171575" y="5160753"/>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Target customers</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34" name="MIO_AGENDA_ELEMENT_ELEMENTNUMBER_7">
              <a:hlinkClick r:id="rId36" action="ppaction://hlinksldjump"/>
              <a:extLst>
                <a:ext uri="{FF2B5EF4-FFF2-40B4-BE49-F238E27FC236}">
                  <a16:creationId xmlns:a16="http://schemas.microsoft.com/office/drawing/2014/main" id="{AC7FF768-00FF-43C1-BEF2-E00B86151D24}"/>
                </a:ext>
              </a:extLst>
            </p:cNvPr>
            <p:cNvSpPr>
              <a:spLocks/>
            </p:cNvSpPr>
            <p:nvPr>
              <p:custDataLst>
                <p:tags r:id="rId24"/>
              </p:custDataLst>
            </p:nvPr>
          </p:nvSpPr>
          <p:spPr bwMode="gray">
            <a:xfrm>
              <a:off x="626400" y="5160753"/>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7</a:t>
              </a:r>
              <a:endParaRPr lang="en-US" b="1" dirty="0">
                <a:solidFill>
                  <a:schemeClr val="bg1"/>
                </a:solidFill>
                <a:latin typeface="Arial"/>
                <a:ea typeface="Arial Unicode MS"/>
                <a:sym typeface="Arial"/>
              </a:endParaRPr>
            </a:p>
          </p:txBody>
        </p:sp>
        <p:sp>
          <p:nvSpPr>
            <p:cNvPr id="38" name="MIO_AGENDA_ELEMENT_TITEL_8">
              <a:hlinkClick r:id="rId37" action="ppaction://hlinksldjump"/>
              <a:extLst>
                <a:ext uri="{FF2B5EF4-FFF2-40B4-BE49-F238E27FC236}">
                  <a16:creationId xmlns:a16="http://schemas.microsoft.com/office/drawing/2014/main" id="{673BEF63-66F9-45FD-8A48-392F5E053A89}"/>
                </a:ext>
              </a:extLst>
            </p:cNvPr>
            <p:cNvSpPr>
              <a:spLocks/>
            </p:cNvSpPr>
            <p:nvPr>
              <p:custDataLst>
                <p:tags r:id="rId25"/>
              </p:custDataLst>
            </p:nvPr>
          </p:nvSpPr>
          <p:spPr bwMode="auto">
            <a:xfrm>
              <a:off x="1171575" y="5752677"/>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Support</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39" name="MIO_AGENDA_ELEMENT_ELEMENTNUMBER_8">
              <a:hlinkClick r:id="rId37" action="ppaction://hlinksldjump"/>
              <a:extLst>
                <a:ext uri="{FF2B5EF4-FFF2-40B4-BE49-F238E27FC236}">
                  <a16:creationId xmlns:a16="http://schemas.microsoft.com/office/drawing/2014/main" id="{62BE4752-22C4-49B8-879C-7679849696B9}"/>
                </a:ext>
              </a:extLst>
            </p:cNvPr>
            <p:cNvSpPr>
              <a:spLocks/>
            </p:cNvSpPr>
            <p:nvPr>
              <p:custDataLst>
                <p:tags r:id="rId26"/>
              </p:custDataLst>
            </p:nvPr>
          </p:nvSpPr>
          <p:spPr bwMode="gray">
            <a:xfrm>
              <a:off x="626400" y="5752677"/>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8</a:t>
              </a:r>
              <a:endParaRPr lang="en-US" b="1" dirty="0">
                <a:solidFill>
                  <a:schemeClr val="bg1"/>
                </a:solidFill>
                <a:latin typeface="Arial"/>
                <a:ea typeface="Arial Unicode MS"/>
                <a:sym typeface="Arial"/>
              </a:endParaRPr>
            </a:p>
          </p:txBody>
        </p:sp>
        <p:sp>
          <p:nvSpPr>
            <p:cNvPr id="43" name="MIO_AGENDA_ELEMENT_TITEL_4">
              <a:extLst>
                <a:ext uri="{FF2B5EF4-FFF2-40B4-BE49-F238E27FC236}">
                  <a16:creationId xmlns:a16="http://schemas.microsoft.com/office/drawing/2014/main" id="{1DF40C4C-EE1F-451F-A550-15B24ACB36E1}"/>
                </a:ext>
              </a:extLst>
            </p:cNvPr>
            <p:cNvSpPr>
              <a:spLocks/>
            </p:cNvSpPr>
            <p:nvPr>
              <p:custDataLst>
                <p:tags r:id="rId27"/>
              </p:custDataLst>
            </p:nvPr>
          </p:nvSpPr>
          <p:spPr bwMode="auto">
            <a:xfrm>
              <a:off x="1171575" y="3384976"/>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b="1">
                  <a:solidFill>
                    <a:srgbClr val="3C464B"/>
                  </a:solidFill>
                  <a:latin typeface="+mn-lt"/>
                  <a:ea typeface="Arial Unicode MS" panose="020B0604020202020204" pitchFamily="34" charset="-128"/>
                  <a:cs typeface="Arial Unicode MS" panose="020B0604020202020204" pitchFamily="34" charset="-128"/>
                </a:rPr>
                <a:t>Use Cases</a:t>
              </a:r>
              <a:endParaRPr lang="en-US" sz="1800" b="1" dirty="0">
                <a:solidFill>
                  <a:srgbClr val="3C464B"/>
                </a:solidFill>
                <a:latin typeface="+mn-lt"/>
                <a:ea typeface="Arial Unicode MS" panose="020B0604020202020204" pitchFamily="34" charset="-128"/>
                <a:cs typeface="Arial Unicode MS" panose="020B0604020202020204" pitchFamily="34" charset="-128"/>
              </a:endParaRPr>
            </a:p>
          </p:txBody>
        </p:sp>
        <p:sp>
          <p:nvSpPr>
            <p:cNvPr id="44" name="MIO_AGENDA_ELEMENT_ELEMENTNUMBER_4">
              <a:extLst>
                <a:ext uri="{FF2B5EF4-FFF2-40B4-BE49-F238E27FC236}">
                  <a16:creationId xmlns:a16="http://schemas.microsoft.com/office/drawing/2014/main" id="{49F161CB-C920-4875-B21B-0DC4B3003E58}"/>
                </a:ext>
              </a:extLst>
            </p:cNvPr>
            <p:cNvSpPr>
              <a:spLocks/>
            </p:cNvSpPr>
            <p:nvPr>
              <p:custDataLst>
                <p:tags r:id="rId28"/>
              </p:custDataLst>
            </p:nvPr>
          </p:nvSpPr>
          <p:spPr bwMode="gray">
            <a:xfrm>
              <a:off x="626400" y="3384976"/>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4</a:t>
              </a:r>
              <a:endParaRPr lang="en-US" b="1" dirty="0">
                <a:solidFill>
                  <a:schemeClr val="bg1"/>
                </a:solidFill>
                <a:latin typeface="Arial"/>
                <a:ea typeface="Arial Unicode MS"/>
                <a:sym typeface="Arial"/>
              </a:endParaRPr>
            </a:p>
          </p:txBody>
        </p:sp>
      </p:grpSp>
    </p:spTree>
    <p:custDataLst>
      <p:tags r:id="rId1"/>
    </p:custDataLst>
    <p:extLst>
      <p:ext uri="{BB962C8B-B14F-4D97-AF65-F5344CB8AC3E}">
        <p14:creationId xmlns:p14="http://schemas.microsoft.com/office/powerpoint/2010/main" val="1578815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ltLang="de-DE" dirty="0"/>
              <a:t>Networking with LOGO! CSM12/24</a:t>
            </a:r>
            <a:endParaRPr lang="en-US" dirty="0"/>
          </a:p>
        </p:txBody>
      </p:sp>
      <p:sp>
        <p:nvSpPr>
          <p:cNvPr id="6" name="Rechteck 5"/>
          <p:cNvSpPr/>
          <p:nvPr/>
        </p:nvSpPr>
        <p:spPr bwMode="auto">
          <a:xfrm>
            <a:off x="627063" y="1415444"/>
            <a:ext cx="5472000" cy="4750406"/>
          </a:xfrm>
          <a:prstGeom prst="rect">
            <a:avLst/>
          </a:prstGeom>
          <a:solidFill>
            <a:srgbClr val="CDD9E1"/>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7" name="Rectangle 13"/>
          <p:cNvSpPr>
            <a:spLocks noChangeArrowheads="1"/>
          </p:cNvSpPr>
          <p:nvPr/>
        </p:nvSpPr>
        <p:spPr bwMode="auto">
          <a:xfrm>
            <a:off x="6239898" y="1412776"/>
            <a:ext cx="5472203" cy="4320000"/>
          </a:xfrm>
          <a:prstGeom prst="rect">
            <a:avLst/>
          </a:prstGeom>
          <a:solidFill>
            <a:srgbClr val="CDD9E1"/>
          </a:solidFill>
          <a:ln>
            <a:noFill/>
          </a:ln>
        </p:spPr>
        <p:txBody>
          <a:bodyPr wrap="none" lIns="0" tIns="0" rIns="0" bIns="0" anchor="ctr">
            <a:noAutofit/>
          </a:bodyPr>
          <a:lstStyle>
            <a:lvl1pPr eaLnBrk="0" hangingPunct="0">
              <a:lnSpc>
                <a:spcPct val="110000"/>
              </a:lnSpc>
              <a:buClr>
                <a:schemeClr val="accent1"/>
              </a:buClr>
              <a:buFont typeface="Arial" charset="0"/>
              <a:defRPr>
                <a:solidFill>
                  <a:schemeClr val="tx1"/>
                </a:solidFill>
                <a:latin typeface="Arial" charset="0"/>
                <a:ea typeface="MS PGothic" pitchFamily="34" charset="-128"/>
                <a:cs typeface="Arial" charset="0"/>
              </a:defRPr>
            </a:lvl1pPr>
            <a:lvl2pPr marL="742950" indent="-285750" eaLnBrk="0" hangingPunct="0">
              <a:lnSpc>
                <a:spcPct val="110000"/>
              </a:lnSpc>
              <a:buClr>
                <a:schemeClr val="accent1"/>
              </a:buClr>
              <a:buChar char="•"/>
              <a:defRPr>
                <a:solidFill>
                  <a:schemeClr val="tx1"/>
                </a:solidFill>
                <a:latin typeface="Arial" charset="0"/>
                <a:ea typeface="MS PGothic" pitchFamily="34" charset="-128"/>
                <a:cs typeface="Arial" charset="0"/>
              </a:defRPr>
            </a:lvl2pPr>
            <a:lvl3pPr marL="1143000" indent="-228600" eaLnBrk="0" hangingPunct="0">
              <a:lnSpc>
                <a:spcPct val="110000"/>
              </a:lnSpc>
              <a:buClr>
                <a:schemeClr val="accent1"/>
              </a:buClr>
              <a:buChar char="•"/>
              <a:defRPr>
                <a:solidFill>
                  <a:schemeClr val="tx1"/>
                </a:solidFill>
                <a:latin typeface="Arial" charset="0"/>
                <a:ea typeface="MS PGothic" pitchFamily="34" charset="-128"/>
                <a:cs typeface="Arial" charset="0"/>
              </a:defRPr>
            </a:lvl3pPr>
            <a:lvl4pPr marL="1600200" indent="-228600" eaLnBrk="0" hangingPunct="0">
              <a:lnSpc>
                <a:spcPct val="110000"/>
              </a:lnSpc>
              <a:buClr>
                <a:schemeClr val="accent1"/>
              </a:buClr>
              <a:buChar char="•"/>
              <a:defRPr>
                <a:solidFill>
                  <a:schemeClr val="tx1"/>
                </a:solidFill>
                <a:latin typeface="Arial" charset="0"/>
                <a:ea typeface="MS PGothic" pitchFamily="34" charset="-128"/>
                <a:cs typeface="Arial" charset="0"/>
              </a:defRPr>
            </a:lvl4pPr>
            <a:lvl5pPr marL="2057400" indent="-228600" eaLnBrk="0" hangingPunct="0">
              <a:lnSpc>
                <a:spcPct val="110000"/>
              </a:lnSpc>
              <a:buClr>
                <a:schemeClr val="accent1"/>
              </a:buClr>
              <a:buChar char="•"/>
              <a:defRPr>
                <a:solidFill>
                  <a:schemeClr val="tx1"/>
                </a:solidFill>
                <a:latin typeface="Arial" charset="0"/>
                <a:ea typeface="MS PGothic" pitchFamily="34" charset="-128"/>
                <a:cs typeface="Arial"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charset="0"/>
                <a:ea typeface="MS PGothic" pitchFamily="34" charset="-128"/>
                <a:cs typeface="Arial"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charset="0"/>
                <a:ea typeface="MS PGothic" pitchFamily="34" charset="-128"/>
                <a:cs typeface="Arial"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charset="0"/>
                <a:ea typeface="MS PGothic" pitchFamily="34" charset="-128"/>
                <a:cs typeface="Arial"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charset="0"/>
                <a:ea typeface="MS PGothic" pitchFamily="34" charset="-128"/>
                <a:cs typeface="Arial" charset="0"/>
              </a:defRPr>
            </a:lvl9pPr>
          </a:lstStyle>
          <a:p>
            <a:pPr eaLnBrk="1" hangingPunct="1">
              <a:lnSpc>
                <a:spcPct val="100000"/>
              </a:lnSpc>
              <a:spcBef>
                <a:spcPct val="50000"/>
              </a:spcBef>
              <a:buClr>
                <a:schemeClr val="accent2"/>
              </a:buClr>
              <a:buFont typeface="Wingdings" pitchFamily="2" charset="2"/>
              <a:buNone/>
            </a:pPr>
            <a:endParaRPr lang="en-US" altLang="de-DE" dirty="0"/>
          </a:p>
        </p:txBody>
      </p:sp>
      <p:sp>
        <p:nvSpPr>
          <p:cNvPr id="8" name="Rechteck 2"/>
          <p:cNvSpPr>
            <a:spLocks noChangeArrowheads="1"/>
          </p:cNvSpPr>
          <p:nvPr/>
        </p:nvSpPr>
        <p:spPr bwMode="auto">
          <a:xfrm>
            <a:off x="6239897" y="5661106"/>
            <a:ext cx="5472203" cy="504744"/>
          </a:xfrm>
          <a:prstGeom prst="rect">
            <a:avLst/>
          </a:prstGeom>
          <a:solidFill>
            <a:srgbClr val="879BA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lvl1pPr eaLnBrk="0" hangingPunct="0">
              <a:lnSpc>
                <a:spcPct val="110000"/>
              </a:lnSpc>
              <a:buClr>
                <a:schemeClr val="accent1"/>
              </a:buClr>
              <a:buFont typeface="Arial" pitchFamily="34" charset="0"/>
              <a:defRPr>
                <a:solidFill>
                  <a:schemeClr val="tx1"/>
                </a:solidFill>
                <a:latin typeface="Arial" pitchFamily="34" charset="0"/>
                <a:ea typeface="ＭＳ Ｐゴシック"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9pPr>
          </a:lstStyle>
          <a:p>
            <a:pPr algn="ctr" eaLnBrk="1" hangingPunct="1">
              <a:lnSpc>
                <a:spcPct val="100000"/>
              </a:lnSpc>
              <a:buClrTx/>
              <a:buFontTx/>
              <a:buNone/>
            </a:pPr>
            <a:r>
              <a:rPr lang="en-US" altLang="de-DE" sz="1400" b="1" dirty="0">
                <a:solidFill>
                  <a:schemeClr val="lt1"/>
                </a:solidFill>
              </a:rPr>
              <a:t>Networking with LOGO! CSM12/24</a:t>
            </a:r>
          </a:p>
        </p:txBody>
      </p:sp>
      <p:sp>
        <p:nvSpPr>
          <p:cNvPr id="9" name="Text Box 9"/>
          <p:cNvSpPr txBox="1">
            <a:spLocks noChangeArrowheads="1"/>
          </p:cNvSpPr>
          <p:nvPr/>
        </p:nvSpPr>
        <p:spPr bwMode="auto">
          <a:xfrm>
            <a:off x="627063" y="3162918"/>
            <a:ext cx="5472000" cy="133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72000" rIns="72000" bIns="0">
            <a:noAutofit/>
          </a:bodyPr>
          <a:lstStyle>
            <a:lvl1pPr eaLnBrk="0" hangingPunct="0">
              <a:lnSpc>
                <a:spcPct val="110000"/>
              </a:lnSpc>
              <a:buClr>
                <a:schemeClr val="accent1"/>
              </a:buClr>
              <a:buFont typeface="Arial" pitchFamily="34" charset="0"/>
              <a:defRPr>
                <a:solidFill>
                  <a:schemeClr val="tx1"/>
                </a:solidFill>
                <a:latin typeface="Arial" pitchFamily="34" charset="0"/>
                <a:ea typeface="ＭＳ Ｐゴシック"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9pPr>
          </a:lstStyle>
          <a:p>
            <a:pPr eaLnBrk="1" hangingPunct="1">
              <a:lnSpc>
                <a:spcPct val="100000"/>
              </a:lnSpc>
              <a:buClr>
                <a:schemeClr val="tx1"/>
              </a:buClr>
            </a:pPr>
            <a:r>
              <a:rPr lang="en-US" altLang="de-DE" sz="1400" dirty="0"/>
              <a:t>With the LOGO! CSM12/24 in the form factor of LOGO! 8, up to 4 Ethernet devices with 10/100 Mbit/s can be connected. As an </a:t>
            </a:r>
            <a:r>
              <a:rPr lang="en-US" altLang="de-DE" sz="1400" dirty="0">
                <a:solidFill>
                  <a:srgbClr val="000000"/>
                </a:solidFill>
              </a:rPr>
              <a:t>unmanaged Ethernet Switch with 4 electrical RJ45 ports 10/100 Mbit/s with auto crossing and auto negotiation, the CSM requires no commissioning</a:t>
            </a:r>
          </a:p>
        </p:txBody>
      </p:sp>
      <p:sp>
        <p:nvSpPr>
          <p:cNvPr id="10" name="Text Box 5"/>
          <p:cNvSpPr txBox="1">
            <a:spLocks noChangeArrowheads="1"/>
          </p:cNvSpPr>
          <p:nvPr>
            <p:custDataLst>
              <p:tags r:id="rId2"/>
            </p:custDataLst>
          </p:nvPr>
        </p:nvSpPr>
        <p:spPr bwMode="auto">
          <a:xfrm>
            <a:off x="627063" y="2869231"/>
            <a:ext cx="5472000" cy="293688"/>
          </a:xfrm>
          <a:prstGeom prst="rect">
            <a:avLst/>
          </a:prstGeom>
          <a:solidFill>
            <a:srgbClr val="00646E"/>
          </a:solidFill>
          <a:ln>
            <a:noFill/>
          </a:ln>
        </p:spPr>
        <p:txBody>
          <a:bodyPr lIns="108000" tIns="0" rIns="36000" bIns="0" anchor="ctr"/>
          <a:lstStyle>
            <a:lvl1pPr eaLnBrk="0" hangingPunct="0">
              <a:lnSpc>
                <a:spcPct val="110000"/>
              </a:lnSpc>
              <a:buClr>
                <a:schemeClr val="accent1"/>
              </a:buClr>
              <a:buFont typeface="Arial" pitchFamily="34" charset="0"/>
              <a:defRPr>
                <a:solidFill>
                  <a:schemeClr val="tx1"/>
                </a:solidFill>
                <a:latin typeface="Arial" pitchFamily="34" charset="0"/>
                <a:ea typeface="ＭＳ Ｐゴシック"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9pPr>
          </a:lstStyle>
          <a:p>
            <a:pPr eaLnBrk="1" hangingPunct="1">
              <a:lnSpc>
                <a:spcPct val="100000"/>
              </a:lnSpc>
              <a:buClr>
                <a:srgbClr val="FF9900"/>
              </a:buClr>
              <a:buFontTx/>
              <a:buNone/>
            </a:pPr>
            <a:r>
              <a:rPr lang="en-US" altLang="de-DE" sz="1400" b="1">
                <a:solidFill>
                  <a:srgbClr val="FFFFFF"/>
                </a:solidFill>
              </a:rPr>
              <a:t>Solution</a:t>
            </a:r>
            <a:endParaRPr lang="en-US" altLang="de-DE" sz="1400" b="1" dirty="0">
              <a:solidFill>
                <a:srgbClr val="FF0000"/>
              </a:solidFill>
            </a:endParaRPr>
          </a:p>
        </p:txBody>
      </p:sp>
      <p:sp>
        <p:nvSpPr>
          <p:cNvPr id="11" name="Text Box 5"/>
          <p:cNvSpPr txBox="1">
            <a:spLocks noChangeArrowheads="1"/>
          </p:cNvSpPr>
          <p:nvPr>
            <p:custDataLst>
              <p:tags r:id="rId3"/>
            </p:custDataLst>
          </p:nvPr>
        </p:nvSpPr>
        <p:spPr bwMode="auto">
          <a:xfrm>
            <a:off x="627063" y="4500958"/>
            <a:ext cx="5472000" cy="288000"/>
          </a:xfrm>
          <a:prstGeom prst="rect">
            <a:avLst/>
          </a:prstGeom>
          <a:solidFill>
            <a:srgbClr val="00646E"/>
          </a:solidFill>
          <a:ln>
            <a:noFill/>
          </a:ln>
        </p:spPr>
        <p:txBody>
          <a:bodyPr lIns="108000" tIns="0" rIns="36000" bIns="0" anchor="ctr"/>
          <a:lstStyle>
            <a:lvl1pPr eaLnBrk="0" hangingPunct="0">
              <a:lnSpc>
                <a:spcPct val="110000"/>
              </a:lnSpc>
              <a:buClr>
                <a:schemeClr val="accent1"/>
              </a:buClr>
              <a:buFont typeface="Arial" pitchFamily="34" charset="0"/>
              <a:defRPr>
                <a:solidFill>
                  <a:schemeClr val="tx1"/>
                </a:solidFill>
                <a:latin typeface="Arial" pitchFamily="34" charset="0"/>
                <a:ea typeface="ＭＳ Ｐゴシック"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9pPr>
          </a:lstStyle>
          <a:p>
            <a:pPr eaLnBrk="1" hangingPunct="1">
              <a:lnSpc>
                <a:spcPct val="100000"/>
              </a:lnSpc>
              <a:buClr>
                <a:srgbClr val="FF9900"/>
              </a:buClr>
              <a:buFontTx/>
              <a:buNone/>
            </a:pPr>
            <a:r>
              <a:rPr lang="en-US" altLang="de-DE" sz="1400" b="1">
                <a:solidFill>
                  <a:srgbClr val="FFFFFF"/>
                </a:solidFill>
              </a:rPr>
              <a:t>Benefit</a:t>
            </a:r>
            <a:endParaRPr lang="en-US" altLang="de-DE" sz="1400" b="1" dirty="0">
              <a:solidFill>
                <a:srgbClr val="FF0000"/>
              </a:solidFill>
            </a:endParaRPr>
          </a:p>
        </p:txBody>
      </p:sp>
      <p:sp>
        <p:nvSpPr>
          <p:cNvPr id="12" name="Text Box 9"/>
          <p:cNvSpPr txBox="1">
            <a:spLocks noChangeArrowheads="1"/>
          </p:cNvSpPr>
          <p:nvPr/>
        </p:nvSpPr>
        <p:spPr bwMode="auto">
          <a:xfrm>
            <a:off x="627063" y="1736876"/>
            <a:ext cx="5472000" cy="654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00" tIns="72000" rIns="72000" bIns="0">
            <a:spAutoFit/>
          </a:bodyPr>
          <a:lstStyle>
            <a:lvl1pPr eaLnBrk="0" hangingPunct="0">
              <a:lnSpc>
                <a:spcPct val="110000"/>
              </a:lnSpc>
              <a:buClr>
                <a:schemeClr val="accent1"/>
              </a:buClr>
              <a:buFont typeface="Arial" pitchFamily="34" charset="0"/>
              <a:defRPr>
                <a:solidFill>
                  <a:schemeClr val="tx1"/>
                </a:solidFill>
                <a:latin typeface="Arial" pitchFamily="34" charset="0"/>
                <a:ea typeface="ＭＳ Ｐゴシック"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9pPr>
          </a:lstStyle>
          <a:p>
            <a:pPr eaLnBrk="1" hangingPunct="1">
              <a:buClr>
                <a:srgbClr val="879BAA"/>
              </a:buClr>
            </a:pPr>
            <a:r>
              <a:rPr lang="en-US" altLang="de-DE" sz="1400" dirty="0"/>
              <a:t>Networking of small systems with LOGO! or SIMATIC</a:t>
            </a:r>
          </a:p>
          <a:p>
            <a:pPr eaLnBrk="1" hangingPunct="1">
              <a:buClr>
                <a:srgbClr val="879BAA"/>
              </a:buClr>
            </a:pPr>
            <a:endParaRPr lang="en-US" altLang="de-DE" sz="1400" dirty="0">
              <a:solidFill>
                <a:srgbClr val="000000"/>
              </a:solidFill>
            </a:endParaRPr>
          </a:p>
        </p:txBody>
      </p:sp>
      <p:sp>
        <p:nvSpPr>
          <p:cNvPr id="13" name="Text Box 9"/>
          <p:cNvSpPr txBox="1">
            <a:spLocks noChangeArrowheads="1"/>
          </p:cNvSpPr>
          <p:nvPr/>
        </p:nvSpPr>
        <p:spPr bwMode="auto">
          <a:xfrm>
            <a:off x="626317" y="4794645"/>
            <a:ext cx="5472745" cy="1297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72000" rIns="72000" bIns="0">
            <a:noAutofit/>
          </a:bodyPr>
          <a:lstStyle>
            <a:lvl1pPr eaLnBrk="0" hangingPunct="0">
              <a:lnSpc>
                <a:spcPct val="110000"/>
              </a:lnSpc>
              <a:buClr>
                <a:schemeClr val="accent1"/>
              </a:buClr>
              <a:buFont typeface="Arial" pitchFamily="34" charset="0"/>
              <a:defRPr>
                <a:solidFill>
                  <a:schemeClr val="tx1"/>
                </a:solidFill>
                <a:latin typeface="Arial" pitchFamily="34" charset="0"/>
                <a:ea typeface="ＭＳ Ｐゴシック"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9pPr>
          </a:lstStyle>
          <a:p>
            <a:pPr marL="180000" indent="-180000" eaLnBrk="1" hangingPunct="1">
              <a:lnSpc>
                <a:spcPct val="100000"/>
              </a:lnSpc>
              <a:spcBef>
                <a:spcPts val="0"/>
              </a:spcBef>
              <a:buClr>
                <a:srgbClr val="879BAA"/>
              </a:buClr>
              <a:buFont typeface="Arial" panose="020B0604020202020204" pitchFamily="34" charset="0"/>
              <a:buChar char="•"/>
              <a:tabLst>
                <a:tab pos="180000" algn="l"/>
              </a:tabLst>
              <a:defRPr/>
            </a:pPr>
            <a:r>
              <a:rPr lang="en-US" altLang="de-DE" sz="1400" dirty="0">
                <a:solidFill>
                  <a:srgbClr val="000000"/>
                </a:solidFill>
                <a:ea typeface="MS PGothic" pitchFamily="34" charset="-128"/>
              </a:rPr>
              <a:t>Low-cost setup of small machine networks</a:t>
            </a:r>
          </a:p>
          <a:p>
            <a:pPr marL="180000" indent="-180000" eaLnBrk="1" hangingPunct="1">
              <a:lnSpc>
                <a:spcPct val="100000"/>
              </a:lnSpc>
              <a:spcBef>
                <a:spcPts val="0"/>
              </a:spcBef>
              <a:buClr>
                <a:srgbClr val="879BAA"/>
              </a:buClr>
              <a:buFont typeface="Arial" panose="020B0604020202020204" pitchFamily="34" charset="0"/>
              <a:buChar char="•"/>
              <a:tabLst>
                <a:tab pos="180000" algn="l"/>
              </a:tabLst>
              <a:defRPr/>
            </a:pPr>
            <a:r>
              <a:rPr lang="en-US" altLang="de-DE" sz="1400" dirty="0">
                <a:solidFill>
                  <a:srgbClr val="000000"/>
                </a:solidFill>
                <a:ea typeface="MS PGothic" pitchFamily="34" charset="-128"/>
              </a:rPr>
              <a:t>Fast commissioning without configuration</a:t>
            </a:r>
          </a:p>
          <a:p>
            <a:pPr marL="180000" indent="-180000" eaLnBrk="1" hangingPunct="1">
              <a:lnSpc>
                <a:spcPct val="100000"/>
              </a:lnSpc>
              <a:spcBef>
                <a:spcPts val="0"/>
              </a:spcBef>
              <a:buClr>
                <a:srgbClr val="879BAA"/>
              </a:buClr>
              <a:buFont typeface="Arial" panose="020B0604020202020204" pitchFamily="34" charset="0"/>
              <a:buChar char="•"/>
              <a:tabLst>
                <a:tab pos="180000" algn="l"/>
              </a:tabLst>
              <a:defRPr/>
            </a:pPr>
            <a:r>
              <a:rPr lang="en-US" altLang="de-DE" sz="1400" dirty="0">
                <a:solidFill>
                  <a:srgbClr val="000000"/>
                </a:solidFill>
                <a:ea typeface="MS PGothic" pitchFamily="34" charset="-128"/>
              </a:rPr>
              <a:t>Simple local diagnostics via LEDs </a:t>
            </a:r>
          </a:p>
        </p:txBody>
      </p:sp>
      <p:sp>
        <p:nvSpPr>
          <p:cNvPr id="14" name="Text Box 5"/>
          <p:cNvSpPr txBox="1">
            <a:spLocks noChangeArrowheads="1"/>
          </p:cNvSpPr>
          <p:nvPr>
            <p:custDataLst>
              <p:tags r:id="rId4"/>
            </p:custDataLst>
          </p:nvPr>
        </p:nvSpPr>
        <p:spPr bwMode="auto">
          <a:xfrm>
            <a:off x="627063" y="1412776"/>
            <a:ext cx="5472000" cy="300226"/>
          </a:xfrm>
          <a:prstGeom prst="rect">
            <a:avLst/>
          </a:prstGeom>
          <a:solidFill>
            <a:srgbClr val="00646E"/>
          </a:solidFill>
          <a:ln>
            <a:noFill/>
          </a:ln>
        </p:spPr>
        <p:txBody>
          <a:bodyPr lIns="108000" tIns="0" rIns="36000" bIns="0" anchor="ctr"/>
          <a:lstStyle>
            <a:lvl1pPr eaLnBrk="0" hangingPunct="0">
              <a:lnSpc>
                <a:spcPct val="110000"/>
              </a:lnSpc>
              <a:buClr>
                <a:schemeClr val="accent1"/>
              </a:buClr>
              <a:buFont typeface="Arial" pitchFamily="34" charset="0"/>
              <a:defRPr>
                <a:solidFill>
                  <a:schemeClr val="tx1"/>
                </a:solidFill>
                <a:latin typeface="Arial" pitchFamily="34" charset="0"/>
                <a:ea typeface="ＭＳ Ｐゴシック"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9pPr>
          </a:lstStyle>
          <a:p>
            <a:pPr eaLnBrk="1" hangingPunct="1">
              <a:lnSpc>
                <a:spcPct val="100000"/>
              </a:lnSpc>
              <a:buClr>
                <a:srgbClr val="FF9900"/>
              </a:buClr>
              <a:buFontTx/>
              <a:buNone/>
            </a:pPr>
            <a:r>
              <a:rPr lang="en-US" altLang="de-DE" sz="1400" b="1">
                <a:solidFill>
                  <a:srgbClr val="FFFFFF"/>
                </a:solidFill>
              </a:rPr>
              <a:t>Task</a:t>
            </a:r>
            <a:endParaRPr lang="en-US" altLang="de-DE" sz="1400" b="1" dirty="0">
              <a:solidFill>
                <a:srgbClr val="FF0000"/>
              </a:solidFill>
            </a:endParaRPr>
          </a:p>
        </p:txBody>
      </p:sp>
      <p:pic>
        <p:nvPicPr>
          <p:cNvPr id="15" name="Grafik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75022" y="2367403"/>
            <a:ext cx="3597815" cy="2945079"/>
          </a:xfrm>
          <a:prstGeom prst="rect">
            <a:avLst/>
          </a:prstGeom>
        </p:spPr>
      </p:pic>
      <p:pic>
        <p:nvPicPr>
          <p:cNvPr id="16" name="Grafik 15"/>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428590" y="1721576"/>
            <a:ext cx="1298228" cy="1291655"/>
          </a:xfrm>
          <a:prstGeom prst="rect">
            <a:avLst/>
          </a:prstGeom>
        </p:spPr>
      </p:pic>
    </p:spTree>
    <p:custDataLst>
      <p:tags r:id="rId1"/>
    </p:custDataLst>
    <p:extLst>
      <p:ext uri="{BB962C8B-B14F-4D97-AF65-F5344CB8AC3E}">
        <p14:creationId xmlns:p14="http://schemas.microsoft.com/office/powerpoint/2010/main" val="4175631836"/>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D631E1-92F7-494D-9349-3A93BF857045}"/>
              </a:ext>
            </a:extLst>
          </p:cNvPr>
          <p:cNvSpPr>
            <a:spLocks noGrp="1"/>
          </p:cNvSpPr>
          <p:nvPr>
            <p:ph type="title"/>
            <p:custDataLst>
              <p:tags r:id="rId2"/>
            </p:custDataLst>
          </p:nvPr>
        </p:nvSpPr>
        <p:spPr/>
        <p:txBody>
          <a:bodyPr/>
          <a:lstStyle/>
          <a:p>
            <a:r>
              <a:rPr lang="en-US"/>
              <a:t>Agenda</a:t>
            </a:r>
          </a:p>
        </p:txBody>
      </p:sp>
      <p:grpSp>
        <p:nvGrpSpPr>
          <p:cNvPr id="49" name="Gruppieren 48">
            <a:extLst>
              <a:ext uri="{FF2B5EF4-FFF2-40B4-BE49-F238E27FC236}">
                <a16:creationId xmlns:a16="http://schemas.microsoft.com/office/drawing/2014/main" id="{2B611FE2-9D78-4CBE-8991-2E1790D6E308}"/>
              </a:ext>
            </a:extLst>
          </p:cNvPr>
          <p:cNvGrpSpPr/>
          <p:nvPr>
            <p:custDataLst>
              <p:tags r:id="rId3"/>
            </p:custDataLst>
          </p:nvPr>
        </p:nvGrpSpPr>
        <p:grpSpPr>
          <a:xfrm>
            <a:off x="624542" y="1609201"/>
            <a:ext cx="11093779" cy="4584246"/>
            <a:chOff x="624542" y="1609201"/>
            <a:chExt cx="11093779" cy="4584246"/>
          </a:xfrm>
        </p:grpSpPr>
        <p:cxnSp>
          <p:nvCxnSpPr>
            <p:cNvPr id="48" name="Gerader Verbinder 47">
              <a:extLst>
                <a:ext uri="{FF2B5EF4-FFF2-40B4-BE49-F238E27FC236}">
                  <a16:creationId xmlns:a16="http://schemas.microsoft.com/office/drawing/2014/main" id="{89486AD9-1E8D-43AD-B5AA-71055989A7B5}"/>
                </a:ext>
              </a:extLst>
            </p:cNvPr>
            <p:cNvCxnSpPr>
              <a:cxnSpLocks/>
            </p:cNvCxnSpPr>
            <p:nvPr>
              <p:custDataLst>
                <p:tags r:id="rId4"/>
              </p:custDataLst>
            </p:nvPr>
          </p:nvCxnSpPr>
          <p:spPr bwMode="auto">
            <a:xfrm>
              <a:off x="627063" y="6191998"/>
              <a:ext cx="11091258" cy="0"/>
            </a:xfrm>
            <a:prstGeom prst="line">
              <a:avLst/>
            </a:prstGeom>
            <a:solidFill>
              <a:schemeClr val="tx2"/>
            </a:solidFill>
            <a:ln w="19050" cap="flat" cmpd="sng" algn="ctr">
              <a:solidFill>
                <a:srgbClr val="00646E"/>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nvGrpSpPr>
            <p:cNvPr id="45" name="MIO_AGENDA_ELEMENT_DECORATOR_1">
              <a:extLst>
                <a:ext uri="{FF2B5EF4-FFF2-40B4-BE49-F238E27FC236}">
                  <a16:creationId xmlns:a16="http://schemas.microsoft.com/office/drawing/2014/main" id="{764285EC-393F-442F-B0A4-0FCCD8A41112}"/>
                </a:ext>
              </a:extLst>
            </p:cNvPr>
            <p:cNvGrpSpPr>
              <a:grpSpLocks/>
            </p:cNvGrpSpPr>
            <p:nvPr>
              <p:custDataLst>
                <p:tags r:id="rId5"/>
              </p:custDataLst>
            </p:nvPr>
          </p:nvGrpSpPr>
          <p:grpSpPr>
            <a:xfrm>
              <a:off x="624542" y="1609201"/>
              <a:ext cx="8211483" cy="440770"/>
              <a:chOff x="624542" y="2411908"/>
              <a:chExt cx="11091258" cy="487622"/>
            </a:xfrm>
          </p:grpSpPr>
          <p:cxnSp>
            <p:nvCxnSpPr>
              <p:cNvPr id="46" name="Gerader Verbinder 45">
                <a:extLst>
                  <a:ext uri="{FF2B5EF4-FFF2-40B4-BE49-F238E27FC236}">
                    <a16:creationId xmlns:a16="http://schemas.microsoft.com/office/drawing/2014/main" id="{51623DFF-16C4-4844-B421-55FB53DBA0E5}"/>
                  </a:ext>
                </a:extLst>
              </p:cNvPr>
              <p:cNvCxnSpPr>
                <a:cxnSpLocks/>
              </p:cNvCxnSpPr>
              <p:nvPr/>
            </p:nvCxnSpPr>
            <p:spPr bwMode="auto">
              <a:xfrm>
                <a:off x="624542" y="2899530"/>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7" name="Gerader Verbinder 46">
                <a:extLst>
                  <a:ext uri="{FF2B5EF4-FFF2-40B4-BE49-F238E27FC236}">
                    <a16:creationId xmlns:a16="http://schemas.microsoft.com/office/drawing/2014/main" id="{FBF66A53-0E42-465A-837F-6A7F691AF772}"/>
                  </a:ext>
                </a:extLst>
              </p:cNvPr>
              <p:cNvCxnSpPr>
                <a:cxnSpLocks/>
              </p:cNvCxnSpPr>
              <p:nvPr/>
            </p:nvCxnSpPr>
            <p:spPr bwMode="auto">
              <a:xfrm>
                <a:off x="624542" y="2411908"/>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40" name="MIO_AGENDA_ELEMENT_DECORATOR_8">
              <a:extLst>
                <a:ext uri="{FF2B5EF4-FFF2-40B4-BE49-F238E27FC236}">
                  <a16:creationId xmlns:a16="http://schemas.microsoft.com/office/drawing/2014/main" id="{CA94F29D-589E-4AC5-B132-CBC929072587}"/>
                </a:ext>
              </a:extLst>
            </p:cNvPr>
            <p:cNvGrpSpPr>
              <a:grpSpLocks/>
            </p:cNvGrpSpPr>
            <p:nvPr>
              <p:custDataLst>
                <p:tags r:id="rId6"/>
              </p:custDataLst>
            </p:nvPr>
          </p:nvGrpSpPr>
          <p:grpSpPr>
            <a:xfrm>
              <a:off x="624542" y="5752678"/>
              <a:ext cx="8211483" cy="440769"/>
              <a:chOff x="624542" y="1921552"/>
              <a:chExt cx="11091258" cy="490356"/>
            </a:xfrm>
          </p:grpSpPr>
          <p:cxnSp>
            <p:nvCxnSpPr>
              <p:cNvPr id="41" name="Gerader Verbinder 40">
                <a:extLst>
                  <a:ext uri="{FF2B5EF4-FFF2-40B4-BE49-F238E27FC236}">
                    <a16:creationId xmlns:a16="http://schemas.microsoft.com/office/drawing/2014/main" id="{E7952968-FEA2-4564-B2C7-A315E774AD38}"/>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2" name="Gerader Verbinder 41">
                <a:extLst>
                  <a:ext uri="{FF2B5EF4-FFF2-40B4-BE49-F238E27FC236}">
                    <a16:creationId xmlns:a16="http://schemas.microsoft.com/office/drawing/2014/main" id="{D43F597E-3D6F-4CD1-9EFF-CC3516845134}"/>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35" name="MIO_AGENDA_ELEMENT_DECORATOR_7">
              <a:extLst>
                <a:ext uri="{FF2B5EF4-FFF2-40B4-BE49-F238E27FC236}">
                  <a16:creationId xmlns:a16="http://schemas.microsoft.com/office/drawing/2014/main" id="{03B6E1B9-9F58-453E-9121-D63FC2AE3557}"/>
                </a:ext>
              </a:extLst>
            </p:cNvPr>
            <p:cNvGrpSpPr>
              <a:grpSpLocks/>
            </p:cNvGrpSpPr>
            <p:nvPr>
              <p:custDataLst>
                <p:tags r:id="rId7"/>
              </p:custDataLst>
            </p:nvPr>
          </p:nvGrpSpPr>
          <p:grpSpPr>
            <a:xfrm>
              <a:off x="624542" y="5160754"/>
              <a:ext cx="8211483" cy="440769"/>
              <a:chOff x="624542" y="1921552"/>
              <a:chExt cx="11091258" cy="490356"/>
            </a:xfrm>
          </p:grpSpPr>
          <p:cxnSp>
            <p:nvCxnSpPr>
              <p:cNvPr id="36" name="Gerader Verbinder 35">
                <a:extLst>
                  <a:ext uri="{FF2B5EF4-FFF2-40B4-BE49-F238E27FC236}">
                    <a16:creationId xmlns:a16="http://schemas.microsoft.com/office/drawing/2014/main" id="{0AE30822-547D-4E21-8BD3-BF3AEF9AD374}"/>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7" name="Gerader Verbinder 36">
                <a:extLst>
                  <a:ext uri="{FF2B5EF4-FFF2-40B4-BE49-F238E27FC236}">
                    <a16:creationId xmlns:a16="http://schemas.microsoft.com/office/drawing/2014/main" id="{04EA53E0-E0F1-42EA-AEE2-7F344167CA5C}"/>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30" name="MIO_AGENDA_ELEMENT_DECORATOR_6">
              <a:extLst>
                <a:ext uri="{FF2B5EF4-FFF2-40B4-BE49-F238E27FC236}">
                  <a16:creationId xmlns:a16="http://schemas.microsoft.com/office/drawing/2014/main" id="{C73F31D2-E7E9-474E-BDEA-6D24EAFDE8EF}"/>
                </a:ext>
              </a:extLst>
            </p:cNvPr>
            <p:cNvGrpSpPr>
              <a:grpSpLocks/>
            </p:cNvGrpSpPr>
            <p:nvPr>
              <p:custDataLst>
                <p:tags r:id="rId8"/>
              </p:custDataLst>
            </p:nvPr>
          </p:nvGrpSpPr>
          <p:grpSpPr>
            <a:xfrm>
              <a:off x="624542" y="4568828"/>
              <a:ext cx="8211483" cy="440769"/>
              <a:chOff x="624542" y="1921552"/>
              <a:chExt cx="11091258" cy="490356"/>
            </a:xfrm>
          </p:grpSpPr>
          <p:cxnSp>
            <p:nvCxnSpPr>
              <p:cNvPr id="31" name="Gerader Verbinder 30">
                <a:extLst>
                  <a:ext uri="{FF2B5EF4-FFF2-40B4-BE49-F238E27FC236}">
                    <a16:creationId xmlns:a16="http://schemas.microsoft.com/office/drawing/2014/main" id="{8E44812C-69B7-444A-944C-38409F4CEE0A}"/>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2" name="Gerader Verbinder 31">
                <a:extLst>
                  <a:ext uri="{FF2B5EF4-FFF2-40B4-BE49-F238E27FC236}">
                    <a16:creationId xmlns:a16="http://schemas.microsoft.com/office/drawing/2014/main" id="{C68B3982-EAFB-42A9-B0E5-5C28C90EE1B1}"/>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5" name="MIO_AGENDA_ELEMENT_DECORATOR_5">
              <a:extLst>
                <a:ext uri="{FF2B5EF4-FFF2-40B4-BE49-F238E27FC236}">
                  <a16:creationId xmlns:a16="http://schemas.microsoft.com/office/drawing/2014/main" id="{D4225B4B-07C4-4DD2-B5BE-C0724CC409C0}"/>
                </a:ext>
              </a:extLst>
            </p:cNvPr>
            <p:cNvGrpSpPr>
              <a:grpSpLocks/>
            </p:cNvGrpSpPr>
            <p:nvPr>
              <p:custDataLst>
                <p:tags r:id="rId9"/>
              </p:custDataLst>
            </p:nvPr>
          </p:nvGrpSpPr>
          <p:grpSpPr>
            <a:xfrm>
              <a:off x="624542" y="3976903"/>
              <a:ext cx="8211483" cy="440769"/>
              <a:chOff x="624542" y="1921552"/>
              <a:chExt cx="11091258" cy="490356"/>
            </a:xfrm>
          </p:grpSpPr>
          <p:cxnSp>
            <p:nvCxnSpPr>
              <p:cNvPr id="26" name="Gerader Verbinder 25">
                <a:extLst>
                  <a:ext uri="{FF2B5EF4-FFF2-40B4-BE49-F238E27FC236}">
                    <a16:creationId xmlns:a16="http://schemas.microsoft.com/office/drawing/2014/main" id="{D77027CC-2A2D-43AA-95D9-A0F06B170537}"/>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7" name="Gerader Verbinder 26">
                <a:extLst>
                  <a:ext uri="{FF2B5EF4-FFF2-40B4-BE49-F238E27FC236}">
                    <a16:creationId xmlns:a16="http://schemas.microsoft.com/office/drawing/2014/main" id="{C2B9CE44-D458-4E77-B8C7-12E07CAD2039}"/>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0" name="MIO_AGENDA_ELEMENT_DECORATOR_4">
              <a:extLst>
                <a:ext uri="{FF2B5EF4-FFF2-40B4-BE49-F238E27FC236}">
                  <a16:creationId xmlns:a16="http://schemas.microsoft.com/office/drawing/2014/main" id="{343EBBBC-DA75-44A4-BDE1-19A1CCAF8D1A}"/>
                </a:ext>
              </a:extLst>
            </p:cNvPr>
            <p:cNvGrpSpPr>
              <a:grpSpLocks/>
            </p:cNvGrpSpPr>
            <p:nvPr>
              <p:custDataLst>
                <p:tags r:id="rId10"/>
              </p:custDataLst>
            </p:nvPr>
          </p:nvGrpSpPr>
          <p:grpSpPr>
            <a:xfrm>
              <a:off x="624542" y="3384978"/>
              <a:ext cx="8211483" cy="440769"/>
              <a:chOff x="624542" y="1921552"/>
              <a:chExt cx="11091258" cy="490356"/>
            </a:xfrm>
          </p:grpSpPr>
          <p:cxnSp>
            <p:nvCxnSpPr>
              <p:cNvPr id="21" name="Gerader Verbinder 20">
                <a:extLst>
                  <a:ext uri="{FF2B5EF4-FFF2-40B4-BE49-F238E27FC236}">
                    <a16:creationId xmlns:a16="http://schemas.microsoft.com/office/drawing/2014/main" id="{3B4E3C71-B667-4989-9364-7591426727BB}"/>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 name="Gerader Verbinder 21">
                <a:extLst>
                  <a:ext uri="{FF2B5EF4-FFF2-40B4-BE49-F238E27FC236}">
                    <a16:creationId xmlns:a16="http://schemas.microsoft.com/office/drawing/2014/main" id="{04C4175B-6452-4DF9-9E3F-D425322B99C2}"/>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15" name="MIO_AGENDA_ELEMENT_DECORATOR_3">
              <a:extLst>
                <a:ext uri="{FF2B5EF4-FFF2-40B4-BE49-F238E27FC236}">
                  <a16:creationId xmlns:a16="http://schemas.microsoft.com/office/drawing/2014/main" id="{31112AD1-BB6D-42A5-B23E-2718B16EB883}"/>
                </a:ext>
              </a:extLst>
            </p:cNvPr>
            <p:cNvGrpSpPr>
              <a:grpSpLocks/>
            </p:cNvGrpSpPr>
            <p:nvPr>
              <p:custDataLst>
                <p:tags r:id="rId11"/>
              </p:custDataLst>
            </p:nvPr>
          </p:nvGrpSpPr>
          <p:grpSpPr>
            <a:xfrm>
              <a:off x="624542" y="2793053"/>
              <a:ext cx="8211483" cy="440769"/>
              <a:chOff x="624542" y="1921552"/>
              <a:chExt cx="11091258" cy="490356"/>
            </a:xfrm>
          </p:grpSpPr>
          <p:cxnSp>
            <p:nvCxnSpPr>
              <p:cNvPr id="16" name="Gerader Verbinder 15">
                <a:extLst>
                  <a:ext uri="{FF2B5EF4-FFF2-40B4-BE49-F238E27FC236}">
                    <a16:creationId xmlns:a16="http://schemas.microsoft.com/office/drawing/2014/main" id="{89CE50C7-5794-4B48-B304-E9C333A220EB}"/>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7" name="Gerader Verbinder 16">
                <a:extLst>
                  <a:ext uri="{FF2B5EF4-FFF2-40B4-BE49-F238E27FC236}">
                    <a16:creationId xmlns:a16="http://schemas.microsoft.com/office/drawing/2014/main" id="{620DF6C5-EFFF-4DE9-9F1D-A4FC51D1E2A2}"/>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10" name="MIO_AGENDA_ELEMENT_DECORATOR_2">
              <a:extLst>
                <a:ext uri="{FF2B5EF4-FFF2-40B4-BE49-F238E27FC236}">
                  <a16:creationId xmlns:a16="http://schemas.microsoft.com/office/drawing/2014/main" id="{B1976C76-EE8D-4DEE-AEB9-949794CBF7D1}"/>
                </a:ext>
              </a:extLst>
            </p:cNvPr>
            <p:cNvGrpSpPr>
              <a:grpSpLocks/>
            </p:cNvGrpSpPr>
            <p:nvPr>
              <p:custDataLst>
                <p:tags r:id="rId12"/>
              </p:custDataLst>
            </p:nvPr>
          </p:nvGrpSpPr>
          <p:grpSpPr>
            <a:xfrm>
              <a:off x="624542" y="2201127"/>
              <a:ext cx="8211483" cy="440769"/>
              <a:chOff x="624542" y="1921552"/>
              <a:chExt cx="11091258" cy="490356"/>
            </a:xfrm>
          </p:grpSpPr>
          <p:cxnSp>
            <p:nvCxnSpPr>
              <p:cNvPr id="11" name="Gerader Verbinder 10">
                <a:extLst>
                  <a:ext uri="{FF2B5EF4-FFF2-40B4-BE49-F238E27FC236}">
                    <a16:creationId xmlns:a16="http://schemas.microsoft.com/office/drawing/2014/main" id="{BEE2E81D-6A17-4DA6-BF7A-BC166A78AC11}"/>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Gerader Verbinder 11">
                <a:extLst>
                  <a:ext uri="{FF2B5EF4-FFF2-40B4-BE49-F238E27FC236}">
                    <a16:creationId xmlns:a16="http://schemas.microsoft.com/office/drawing/2014/main" id="{2E66057C-3CAA-4D95-A1EE-4E8B3BB7C886}"/>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
          <p:nvSpPr>
            <p:cNvPr id="8" name="MIO_AGENDA_ELEMENT_TITEL_2">
              <a:hlinkClick r:id="rId31" action="ppaction://hlinksldjump"/>
              <a:extLst>
                <a:ext uri="{FF2B5EF4-FFF2-40B4-BE49-F238E27FC236}">
                  <a16:creationId xmlns:a16="http://schemas.microsoft.com/office/drawing/2014/main" id="{DF6ED89D-6280-46E7-9A6E-18B8E3D132EE}"/>
                </a:ext>
              </a:extLst>
            </p:cNvPr>
            <p:cNvSpPr>
              <a:spLocks/>
            </p:cNvSpPr>
            <p:nvPr>
              <p:custDataLst>
                <p:tags r:id="rId13"/>
              </p:custDataLst>
            </p:nvPr>
          </p:nvSpPr>
          <p:spPr bwMode="auto">
            <a:xfrm>
              <a:off x="1171575" y="2201127"/>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Technology / portfolio</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9" name="MIO_AGENDA_ELEMENT_ELEMENTNUMBER_2">
              <a:hlinkClick r:id="rId31" action="ppaction://hlinksldjump"/>
              <a:extLst>
                <a:ext uri="{FF2B5EF4-FFF2-40B4-BE49-F238E27FC236}">
                  <a16:creationId xmlns:a16="http://schemas.microsoft.com/office/drawing/2014/main" id="{BF34EAD4-D6B9-491A-9520-5539C20EC05E}"/>
                </a:ext>
              </a:extLst>
            </p:cNvPr>
            <p:cNvSpPr>
              <a:spLocks/>
            </p:cNvSpPr>
            <p:nvPr>
              <p:custDataLst>
                <p:tags r:id="rId14"/>
              </p:custDataLst>
            </p:nvPr>
          </p:nvSpPr>
          <p:spPr bwMode="gray">
            <a:xfrm>
              <a:off x="626400" y="2201127"/>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2</a:t>
              </a:r>
              <a:endParaRPr lang="en-US" b="1" dirty="0">
                <a:solidFill>
                  <a:schemeClr val="bg1"/>
                </a:solidFill>
                <a:latin typeface="Arial"/>
                <a:ea typeface="Arial Unicode MS"/>
                <a:sym typeface="Arial"/>
              </a:endParaRPr>
            </a:p>
          </p:txBody>
        </p:sp>
        <p:sp>
          <p:nvSpPr>
            <p:cNvPr id="13" name="MIO_AGENDA_ELEMENT_TITEL_3">
              <a:hlinkClick r:id="rId32" action="ppaction://hlinksldjump"/>
              <a:extLst>
                <a:ext uri="{FF2B5EF4-FFF2-40B4-BE49-F238E27FC236}">
                  <a16:creationId xmlns:a16="http://schemas.microsoft.com/office/drawing/2014/main" id="{2EE2B2BC-547A-4C48-BEED-FF1D5830D228}"/>
                </a:ext>
              </a:extLst>
            </p:cNvPr>
            <p:cNvSpPr>
              <a:spLocks/>
            </p:cNvSpPr>
            <p:nvPr>
              <p:custDataLst>
                <p:tags r:id="rId15"/>
              </p:custDataLst>
            </p:nvPr>
          </p:nvSpPr>
          <p:spPr bwMode="auto">
            <a:xfrm>
              <a:off x="1171575" y="2793053"/>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Benefits</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14" name="MIO_AGENDA_ELEMENT_ELEMENTNUMBER_3">
              <a:hlinkClick r:id="rId32" action="ppaction://hlinksldjump"/>
              <a:extLst>
                <a:ext uri="{FF2B5EF4-FFF2-40B4-BE49-F238E27FC236}">
                  <a16:creationId xmlns:a16="http://schemas.microsoft.com/office/drawing/2014/main" id="{66BCA13F-1EA6-4845-81B9-F2EAEAA36CC0}"/>
                </a:ext>
              </a:extLst>
            </p:cNvPr>
            <p:cNvSpPr>
              <a:spLocks/>
            </p:cNvSpPr>
            <p:nvPr>
              <p:custDataLst>
                <p:tags r:id="rId16"/>
              </p:custDataLst>
            </p:nvPr>
          </p:nvSpPr>
          <p:spPr bwMode="gray">
            <a:xfrm>
              <a:off x="626400" y="2793053"/>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3</a:t>
              </a:r>
              <a:endParaRPr lang="en-US" b="1" dirty="0">
                <a:solidFill>
                  <a:schemeClr val="bg1"/>
                </a:solidFill>
                <a:latin typeface="Arial"/>
                <a:ea typeface="Arial Unicode MS"/>
                <a:sym typeface="Arial"/>
              </a:endParaRPr>
            </a:p>
          </p:txBody>
        </p:sp>
        <p:sp>
          <p:nvSpPr>
            <p:cNvPr id="18" name="MIO_AGENDA_ELEMENT_TITEL_4">
              <a:hlinkClick r:id="rId33" action="ppaction://hlinksldjump"/>
              <a:extLst>
                <a:ext uri="{FF2B5EF4-FFF2-40B4-BE49-F238E27FC236}">
                  <a16:creationId xmlns:a16="http://schemas.microsoft.com/office/drawing/2014/main" id="{665F0195-EE26-4891-B684-3D4D05BEF0DC}"/>
                </a:ext>
              </a:extLst>
            </p:cNvPr>
            <p:cNvSpPr>
              <a:spLocks/>
            </p:cNvSpPr>
            <p:nvPr>
              <p:custDataLst>
                <p:tags r:id="rId17"/>
              </p:custDataLst>
            </p:nvPr>
          </p:nvSpPr>
          <p:spPr bwMode="auto">
            <a:xfrm>
              <a:off x="1171575" y="3384978"/>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Use Cases</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19" name="MIO_AGENDA_ELEMENT_ELEMENTNUMBER_4">
              <a:hlinkClick r:id="rId33" action="ppaction://hlinksldjump"/>
              <a:extLst>
                <a:ext uri="{FF2B5EF4-FFF2-40B4-BE49-F238E27FC236}">
                  <a16:creationId xmlns:a16="http://schemas.microsoft.com/office/drawing/2014/main" id="{9E303C29-EDA4-49EF-8CD2-B1F697EDFDB0}"/>
                </a:ext>
              </a:extLst>
            </p:cNvPr>
            <p:cNvSpPr>
              <a:spLocks/>
            </p:cNvSpPr>
            <p:nvPr>
              <p:custDataLst>
                <p:tags r:id="rId18"/>
              </p:custDataLst>
            </p:nvPr>
          </p:nvSpPr>
          <p:spPr bwMode="gray">
            <a:xfrm>
              <a:off x="626400" y="3384978"/>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4</a:t>
              </a:r>
              <a:endParaRPr lang="en-US" b="1" dirty="0">
                <a:solidFill>
                  <a:schemeClr val="bg1"/>
                </a:solidFill>
                <a:latin typeface="Arial"/>
                <a:ea typeface="Arial Unicode MS"/>
                <a:sym typeface="Arial"/>
              </a:endParaRPr>
            </a:p>
          </p:txBody>
        </p:sp>
        <p:sp>
          <p:nvSpPr>
            <p:cNvPr id="23" name="MIO_AGENDA_ELEMENT_TITEL_5">
              <a:hlinkClick r:id="rId34" action="ppaction://hlinksldjump"/>
              <a:extLst>
                <a:ext uri="{FF2B5EF4-FFF2-40B4-BE49-F238E27FC236}">
                  <a16:creationId xmlns:a16="http://schemas.microsoft.com/office/drawing/2014/main" id="{131B361F-F605-4CD3-BB70-4F039EE103ED}"/>
                </a:ext>
              </a:extLst>
            </p:cNvPr>
            <p:cNvSpPr>
              <a:spLocks/>
            </p:cNvSpPr>
            <p:nvPr>
              <p:custDataLst>
                <p:tags r:id="rId19"/>
              </p:custDataLst>
            </p:nvPr>
          </p:nvSpPr>
          <p:spPr bwMode="auto">
            <a:xfrm>
              <a:off x="1171575" y="3976903"/>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Technical Details</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24" name="MIO_AGENDA_ELEMENT_ELEMENTNUMBER_5">
              <a:hlinkClick r:id="rId34" action="ppaction://hlinksldjump"/>
              <a:extLst>
                <a:ext uri="{FF2B5EF4-FFF2-40B4-BE49-F238E27FC236}">
                  <a16:creationId xmlns:a16="http://schemas.microsoft.com/office/drawing/2014/main" id="{4E9A8EE3-5D27-4DC2-B84B-800F1660860C}"/>
                </a:ext>
              </a:extLst>
            </p:cNvPr>
            <p:cNvSpPr>
              <a:spLocks/>
            </p:cNvSpPr>
            <p:nvPr>
              <p:custDataLst>
                <p:tags r:id="rId20"/>
              </p:custDataLst>
            </p:nvPr>
          </p:nvSpPr>
          <p:spPr bwMode="gray">
            <a:xfrm>
              <a:off x="626400" y="3976903"/>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5</a:t>
              </a:r>
              <a:endParaRPr lang="en-US" b="1" dirty="0">
                <a:solidFill>
                  <a:schemeClr val="bg1"/>
                </a:solidFill>
                <a:latin typeface="Arial"/>
                <a:ea typeface="Arial Unicode MS"/>
                <a:sym typeface="Arial"/>
              </a:endParaRPr>
            </a:p>
          </p:txBody>
        </p:sp>
        <p:sp>
          <p:nvSpPr>
            <p:cNvPr id="28" name="MIO_AGENDA_ELEMENT_TITEL_6">
              <a:hlinkClick r:id="rId35" action="ppaction://hlinksldjump"/>
              <a:extLst>
                <a:ext uri="{FF2B5EF4-FFF2-40B4-BE49-F238E27FC236}">
                  <a16:creationId xmlns:a16="http://schemas.microsoft.com/office/drawing/2014/main" id="{5273352C-D450-42F4-AC28-0C8CC4733FC1}"/>
                </a:ext>
              </a:extLst>
            </p:cNvPr>
            <p:cNvSpPr>
              <a:spLocks/>
            </p:cNvSpPr>
            <p:nvPr>
              <p:custDataLst>
                <p:tags r:id="rId21"/>
              </p:custDataLst>
            </p:nvPr>
          </p:nvSpPr>
          <p:spPr bwMode="auto">
            <a:xfrm>
              <a:off x="1171575" y="4568828"/>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Order information and logistic</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29" name="MIO_AGENDA_ELEMENT_ELEMENTNUMBER_6">
              <a:hlinkClick r:id="rId35" action="ppaction://hlinksldjump"/>
              <a:extLst>
                <a:ext uri="{FF2B5EF4-FFF2-40B4-BE49-F238E27FC236}">
                  <a16:creationId xmlns:a16="http://schemas.microsoft.com/office/drawing/2014/main" id="{29CE404C-1442-4B5F-9D9E-2819B1AE91D7}"/>
                </a:ext>
              </a:extLst>
            </p:cNvPr>
            <p:cNvSpPr>
              <a:spLocks/>
            </p:cNvSpPr>
            <p:nvPr>
              <p:custDataLst>
                <p:tags r:id="rId22"/>
              </p:custDataLst>
            </p:nvPr>
          </p:nvSpPr>
          <p:spPr bwMode="gray">
            <a:xfrm>
              <a:off x="626400" y="4568828"/>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6</a:t>
              </a:r>
              <a:endParaRPr lang="en-US" b="1" dirty="0">
                <a:solidFill>
                  <a:schemeClr val="bg1"/>
                </a:solidFill>
                <a:latin typeface="Arial"/>
                <a:ea typeface="Arial Unicode MS"/>
                <a:sym typeface="Arial"/>
              </a:endParaRPr>
            </a:p>
          </p:txBody>
        </p:sp>
        <p:sp>
          <p:nvSpPr>
            <p:cNvPr id="33" name="MIO_AGENDA_ELEMENT_TITEL_7">
              <a:hlinkClick r:id="rId36" action="ppaction://hlinksldjump"/>
              <a:extLst>
                <a:ext uri="{FF2B5EF4-FFF2-40B4-BE49-F238E27FC236}">
                  <a16:creationId xmlns:a16="http://schemas.microsoft.com/office/drawing/2014/main" id="{BE5033AE-A7A1-4552-9C0D-144F3060160A}"/>
                </a:ext>
              </a:extLst>
            </p:cNvPr>
            <p:cNvSpPr>
              <a:spLocks/>
            </p:cNvSpPr>
            <p:nvPr>
              <p:custDataLst>
                <p:tags r:id="rId23"/>
              </p:custDataLst>
            </p:nvPr>
          </p:nvSpPr>
          <p:spPr bwMode="auto">
            <a:xfrm>
              <a:off x="1171575" y="5160754"/>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Target customers</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34" name="MIO_AGENDA_ELEMENT_ELEMENTNUMBER_7">
              <a:hlinkClick r:id="rId36" action="ppaction://hlinksldjump"/>
              <a:extLst>
                <a:ext uri="{FF2B5EF4-FFF2-40B4-BE49-F238E27FC236}">
                  <a16:creationId xmlns:a16="http://schemas.microsoft.com/office/drawing/2014/main" id="{AC7FF768-00FF-43C1-BEF2-E00B86151D24}"/>
                </a:ext>
              </a:extLst>
            </p:cNvPr>
            <p:cNvSpPr>
              <a:spLocks/>
            </p:cNvSpPr>
            <p:nvPr>
              <p:custDataLst>
                <p:tags r:id="rId24"/>
              </p:custDataLst>
            </p:nvPr>
          </p:nvSpPr>
          <p:spPr bwMode="gray">
            <a:xfrm>
              <a:off x="626400" y="5160754"/>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7</a:t>
              </a:r>
              <a:endParaRPr lang="en-US" b="1" dirty="0">
                <a:solidFill>
                  <a:schemeClr val="bg1"/>
                </a:solidFill>
                <a:latin typeface="Arial"/>
                <a:ea typeface="Arial Unicode MS"/>
                <a:sym typeface="Arial"/>
              </a:endParaRPr>
            </a:p>
          </p:txBody>
        </p:sp>
        <p:sp>
          <p:nvSpPr>
            <p:cNvPr id="38" name="MIO_AGENDA_ELEMENT_TITEL_8">
              <a:hlinkClick r:id="rId37" action="ppaction://hlinksldjump"/>
              <a:extLst>
                <a:ext uri="{FF2B5EF4-FFF2-40B4-BE49-F238E27FC236}">
                  <a16:creationId xmlns:a16="http://schemas.microsoft.com/office/drawing/2014/main" id="{673BEF63-66F9-45FD-8A48-392F5E053A89}"/>
                </a:ext>
              </a:extLst>
            </p:cNvPr>
            <p:cNvSpPr>
              <a:spLocks/>
            </p:cNvSpPr>
            <p:nvPr>
              <p:custDataLst>
                <p:tags r:id="rId25"/>
              </p:custDataLst>
            </p:nvPr>
          </p:nvSpPr>
          <p:spPr bwMode="auto">
            <a:xfrm>
              <a:off x="1171575" y="5752678"/>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Support</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39" name="MIO_AGENDA_ELEMENT_ELEMENTNUMBER_8">
              <a:hlinkClick r:id="rId37" action="ppaction://hlinksldjump"/>
              <a:extLst>
                <a:ext uri="{FF2B5EF4-FFF2-40B4-BE49-F238E27FC236}">
                  <a16:creationId xmlns:a16="http://schemas.microsoft.com/office/drawing/2014/main" id="{62BE4752-22C4-49B8-879C-7679849696B9}"/>
                </a:ext>
              </a:extLst>
            </p:cNvPr>
            <p:cNvSpPr>
              <a:spLocks/>
            </p:cNvSpPr>
            <p:nvPr>
              <p:custDataLst>
                <p:tags r:id="rId26"/>
              </p:custDataLst>
            </p:nvPr>
          </p:nvSpPr>
          <p:spPr bwMode="gray">
            <a:xfrm>
              <a:off x="626400" y="5752678"/>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8</a:t>
              </a:r>
              <a:endParaRPr lang="en-US" b="1" dirty="0">
                <a:solidFill>
                  <a:schemeClr val="bg1"/>
                </a:solidFill>
                <a:latin typeface="Arial"/>
                <a:ea typeface="Arial Unicode MS"/>
                <a:sym typeface="Arial"/>
              </a:endParaRPr>
            </a:p>
          </p:txBody>
        </p:sp>
        <p:sp>
          <p:nvSpPr>
            <p:cNvPr id="43" name="MIO_AGENDA_ELEMENT_TITEL_1">
              <a:extLst>
                <a:ext uri="{FF2B5EF4-FFF2-40B4-BE49-F238E27FC236}">
                  <a16:creationId xmlns:a16="http://schemas.microsoft.com/office/drawing/2014/main" id="{2747AFBC-66DD-4528-9923-F10A086C9131}"/>
                </a:ext>
              </a:extLst>
            </p:cNvPr>
            <p:cNvSpPr>
              <a:spLocks/>
            </p:cNvSpPr>
            <p:nvPr>
              <p:custDataLst>
                <p:tags r:id="rId27"/>
              </p:custDataLst>
            </p:nvPr>
          </p:nvSpPr>
          <p:spPr bwMode="auto">
            <a:xfrm>
              <a:off x="1171575" y="1609201"/>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b="1">
                  <a:solidFill>
                    <a:srgbClr val="3C464B"/>
                  </a:solidFill>
                  <a:latin typeface="+mn-lt"/>
                  <a:ea typeface="Arial Unicode MS" panose="020B0604020202020204" pitchFamily="34" charset="-128"/>
                  <a:cs typeface="Arial Unicode MS" panose="020B0604020202020204" pitchFamily="34" charset="-128"/>
                </a:rPr>
                <a:t>Positioning</a:t>
              </a:r>
              <a:endParaRPr lang="en-US" sz="1800" b="1" dirty="0">
                <a:solidFill>
                  <a:srgbClr val="3C464B"/>
                </a:solidFill>
                <a:latin typeface="+mn-lt"/>
                <a:ea typeface="Arial Unicode MS" panose="020B0604020202020204" pitchFamily="34" charset="-128"/>
                <a:cs typeface="Arial Unicode MS" panose="020B0604020202020204" pitchFamily="34" charset="-128"/>
              </a:endParaRPr>
            </a:p>
          </p:txBody>
        </p:sp>
        <p:sp>
          <p:nvSpPr>
            <p:cNvPr id="44" name="MIO_AGENDA_ELEMENT_ELEMENTNUMBER_1">
              <a:extLst>
                <a:ext uri="{FF2B5EF4-FFF2-40B4-BE49-F238E27FC236}">
                  <a16:creationId xmlns:a16="http://schemas.microsoft.com/office/drawing/2014/main" id="{EF0E457F-10D6-4C04-B3F5-1E3BA7B4F65B}"/>
                </a:ext>
              </a:extLst>
            </p:cNvPr>
            <p:cNvSpPr>
              <a:spLocks/>
            </p:cNvSpPr>
            <p:nvPr>
              <p:custDataLst>
                <p:tags r:id="rId28"/>
              </p:custDataLst>
            </p:nvPr>
          </p:nvSpPr>
          <p:spPr bwMode="gray">
            <a:xfrm>
              <a:off x="626400" y="1609201"/>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1</a:t>
              </a:r>
              <a:endParaRPr lang="en-US" b="1" dirty="0">
                <a:solidFill>
                  <a:schemeClr val="bg1"/>
                </a:solidFill>
                <a:latin typeface="Arial"/>
                <a:ea typeface="Arial Unicode MS"/>
                <a:sym typeface="Arial"/>
              </a:endParaRPr>
            </a:p>
          </p:txBody>
        </p:sp>
      </p:grpSp>
    </p:spTree>
    <p:custDataLst>
      <p:tags r:id="rId1"/>
    </p:custDataLst>
    <p:extLst>
      <p:ext uri="{BB962C8B-B14F-4D97-AF65-F5344CB8AC3E}">
        <p14:creationId xmlns:p14="http://schemas.microsoft.com/office/powerpoint/2010/main" val="2285770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ltLang="de-DE" dirty="0"/>
              <a:t>Monitoring, alerting and control of distributed systems using SMS, e.g. monitoring of a water tank with LOGO! CMR </a:t>
            </a:r>
            <a:endParaRPr lang="en-US" dirty="0"/>
          </a:p>
        </p:txBody>
      </p:sp>
      <p:sp>
        <p:nvSpPr>
          <p:cNvPr id="6" name="Rechteck 5"/>
          <p:cNvSpPr/>
          <p:nvPr/>
        </p:nvSpPr>
        <p:spPr bwMode="auto">
          <a:xfrm>
            <a:off x="627063" y="1415444"/>
            <a:ext cx="5472000" cy="4750406"/>
          </a:xfrm>
          <a:prstGeom prst="rect">
            <a:avLst/>
          </a:prstGeom>
          <a:solidFill>
            <a:srgbClr val="CDD9E1"/>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7" name="Rectangle 13"/>
          <p:cNvSpPr>
            <a:spLocks noChangeArrowheads="1"/>
          </p:cNvSpPr>
          <p:nvPr/>
        </p:nvSpPr>
        <p:spPr bwMode="auto">
          <a:xfrm>
            <a:off x="6239898" y="1412776"/>
            <a:ext cx="5472203" cy="4320000"/>
          </a:xfrm>
          <a:prstGeom prst="rect">
            <a:avLst/>
          </a:prstGeom>
          <a:solidFill>
            <a:srgbClr val="CDD9E1"/>
          </a:solidFill>
          <a:ln>
            <a:noFill/>
          </a:ln>
        </p:spPr>
        <p:txBody>
          <a:bodyPr wrap="none" lIns="0" tIns="0" rIns="0" bIns="0" anchor="ctr">
            <a:noAutofit/>
          </a:bodyPr>
          <a:lstStyle>
            <a:lvl1pPr eaLnBrk="0" hangingPunct="0">
              <a:lnSpc>
                <a:spcPct val="110000"/>
              </a:lnSpc>
              <a:buClr>
                <a:schemeClr val="accent1"/>
              </a:buClr>
              <a:buFont typeface="Arial" charset="0"/>
              <a:defRPr>
                <a:solidFill>
                  <a:schemeClr val="tx1"/>
                </a:solidFill>
                <a:latin typeface="Arial" charset="0"/>
                <a:ea typeface="MS PGothic" pitchFamily="34" charset="-128"/>
                <a:cs typeface="Arial" charset="0"/>
              </a:defRPr>
            </a:lvl1pPr>
            <a:lvl2pPr marL="742950" indent="-285750" eaLnBrk="0" hangingPunct="0">
              <a:lnSpc>
                <a:spcPct val="110000"/>
              </a:lnSpc>
              <a:buClr>
                <a:schemeClr val="accent1"/>
              </a:buClr>
              <a:buChar char="•"/>
              <a:defRPr>
                <a:solidFill>
                  <a:schemeClr val="tx1"/>
                </a:solidFill>
                <a:latin typeface="Arial" charset="0"/>
                <a:ea typeface="MS PGothic" pitchFamily="34" charset="-128"/>
                <a:cs typeface="Arial" charset="0"/>
              </a:defRPr>
            </a:lvl2pPr>
            <a:lvl3pPr marL="1143000" indent="-228600" eaLnBrk="0" hangingPunct="0">
              <a:lnSpc>
                <a:spcPct val="110000"/>
              </a:lnSpc>
              <a:buClr>
                <a:schemeClr val="accent1"/>
              </a:buClr>
              <a:buChar char="•"/>
              <a:defRPr>
                <a:solidFill>
                  <a:schemeClr val="tx1"/>
                </a:solidFill>
                <a:latin typeface="Arial" charset="0"/>
                <a:ea typeface="MS PGothic" pitchFamily="34" charset="-128"/>
                <a:cs typeface="Arial" charset="0"/>
              </a:defRPr>
            </a:lvl3pPr>
            <a:lvl4pPr marL="1600200" indent="-228600" eaLnBrk="0" hangingPunct="0">
              <a:lnSpc>
                <a:spcPct val="110000"/>
              </a:lnSpc>
              <a:buClr>
                <a:schemeClr val="accent1"/>
              </a:buClr>
              <a:buChar char="•"/>
              <a:defRPr>
                <a:solidFill>
                  <a:schemeClr val="tx1"/>
                </a:solidFill>
                <a:latin typeface="Arial" charset="0"/>
                <a:ea typeface="MS PGothic" pitchFamily="34" charset="-128"/>
                <a:cs typeface="Arial" charset="0"/>
              </a:defRPr>
            </a:lvl4pPr>
            <a:lvl5pPr marL="2057400" indent="-228600" eaLnBrk="0" hangingPunct="0">
              <a:lnSpc>
                <a:spcPct val="110000"/>
              </a:lnSpc>
              <a:buClr>
                <a:schemeClr val="accent1"/>
              </a:buClr>
              <a:buChar char="•"/>
              <a:defRPr>
                <a:solidFill>
                  <a:schemeClr val="tx1"/>
                </a:solidFill>
                <a:latin typeface="Arial" charset="0"/>
                <a:ea typeface="MS PGothic" pitchFamily="34" charset="-128"/>
                <a:cs typeface="Arial"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charset="0"/>
                <a:ea typeface="MS PGothic" pitchFamily="34" charset="-128"/>
                <a:cs typeface="Arial"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charset="0"/>
                <a:ea typeface="MS PGothic" pitchFamily="34" charset="-128"/>
                <a:cs typeface="Arial"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charset="0"/>
                <a:ea typeface="MS PGothic" pitchFamily="34" charset="-128"/>
                <a:cs typeface="Arial"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charset="0"/>
                <a:ea typeface="MS PGothic" pitchFamily="34" charset="-128"/>
                <a:cs typeface="Arial" charset="0"/>
              </a:defRPr>
            </a:lvl9pPr>
          </a:lstStyle>
          <a:p>
            <a:pPr eaLnBrk="1" hangingPunct="1">
              <a:lnSpc>
                <a:spcPct val="100000"/>
              </a:lnSpc>
              <a:spcBef>
                <a:spcPct val="50000"/>
              </a:spcBef>
              <a:buClr>
                <a:schemeClr val="accent2"/>
              </a:buClr>
              <a:buFont typeface="Wingdings" pitchFamily="2" charset="2"/>
              <a:buNone/>
            </a:pPr>
            <a:endParaRPr lang="en-US" altLang="de-DE" dirty="0"/>
          </a:p>
        </p:txBody>
      </p:sp>
      <p:sp>
        <p:nvSpPr>
          <p:cNvPr id="8" name="Rechteck 2"/>
          <p:cNvSpPr>
            <a:spLocks noChangeArrowheads="1"/>
          </p:cNvSpPr>
          <p:nvPr/>
        </p:nvSpPr>
        <p:spPr bwMode="auto">
          <a:xfrm>
            <a:off x="6239897" y="5661106"/>
            <a:ext cx="5472203" cy="504744"/>
          </a:xfrm>
          <a:prstGeom prst="rect">
            <a:avLst/>
          </a:prstGeom>
          <a:solidFill>
            <a:srgbClr val="879BA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lvl1pPr eaLnBrk="0" hangingPunct="0">
              <a:lnSpc>
                <a:spcPct val="110000"/>
              </a:lnSpc>
              <a:buClr>
                <a:schemeClr val="accent1"/>
              </a:buClr>
              <a:buFont typeface="Arial" pitchFamily="34" charset="0"/>
              <a:defRPr>
                <a:solidFill>
                  <a:schemeClr val="tx1"/>
                </a:solidFill>
                <a:latin typeface="Arial" pitchFamily="34" charset="0"/>
                <a:ea typeface="ＭＳ Ｐゴシック"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9pPr>
          </a:lstStyle>
          <a:p>
            <a:pPr algn="ctr" eaLnBrk="1" hangingPunct="1">
              <a:lnSpc>
                <a:spcPct val="100000"/>
              </a:lnSpc>
              <a:buClrTx/>
              <a:buFontTx/>
              <a:buNone/>
            </a:pPr>
            <a:r>
              <a:rPr lang="en-US" altLang="de-DE" sz="1400" b="1" dirty="0">
                <a:solidFill>
                  <a:schemeClr val="lt1"/>
                </a:solidFill>
              </a:rPr>
              <a:t>Monitoring, Alerting and Control of Distributed Systems using SMS, e.g. Level Monitoring of a Water Tank with LOGO! CMR </a:t>
            </a:r>
          </a:p>
        </p:txBody>
      </p:sp>
      <p:sp>
        <p:nvSpPr>
          <p:cNvPr id="10" name="Text Box 5"/>
          <p:cNvSpPr txBox="1">
            <a:spLocks noChangeArrowheads="1"/>
          </p:cNvSpPr>
          <p:nvPr>
            <p:custDataLst>
              <p:tags r:id="rId2"/>
            </p:custDataLst>
          </p:nvPr>
        </p:nvSpPr>
        <p:spPr bwMode="auto">
          <a:xfrm>
            <a:off x="627063" y="2420055"/>
            <a:ext cx="5472000" cy="293688"/>
          </a:xfrm>
          <a:prstGeom prst="rect">
            <a:avLst/>
          </a:prstGeom>
          <a:solidFill>
            <a:srgbClr val="00646E"/>
          </a:solidFill>
          <a:ln>
            <a:noFill/>
          </a:ln>
        </p:spPr>
        <p:txBody>
          <a:bodyPr lIns="108000" tIns="0" rIns="36000" bIns="0" anchor="ctr"/>
          <a:lstStyle>
            <a:lvl1pPr eaLnBrk="0" hangingPunct="0">
              <a:lnSpc>
                <a:spcPct val="110000"/>
              </a:lnSpc>
              <a:buClr>
                <a:schemeClr val="accent1"/>
              </a:buClr>
              <a:buFont typeface="Arial" pitchFamily="34" charset="0"/>
              <a:defRPr>
                <a:solidFill>
                  <a:schemeClr val="tx1"/>
                </a:solidFill>
                <a:latin typeface="Arial" pitchFamily="34" charset="0"/>
                <a:ea typeface="ＭＳ Ｐゴシック"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9pPr>
          </a:lstStyle>
          <a:p>
            <a:pPr eaLnBrk="1" hangingPunct="1">
              <a:lnSpc>
                <a:spcPct val="100000"/>
              </a:lnSpc>
              <a:buClr>
                <a:srgbClr val="FF9900"/>
              </a:buClr>
              <a:buFontTx/>
              <a:buNone/>
            </a:pPr>
            <a:r>
              <a:rPr lang="en-US" altLang="de-DE" sz="1400" b="1">
                <a:solidFill>
                  <a:srgbClr val="FFFFFF"/>
                </a:solidFill>
              </a:rPr>
              <a:t>Solution</a:t>
            </a:r>
            <a:endParaRPr lang="en-US" altLang="de-DE" sz="1400" b="1" dirty="0">
              <a:solidFill>
                <a:srgbClr val="FF0000"/>
              </a:solidFill>
            </a:endParaRPr>
          </a:p>
        </p:txBody>
      </p:sp>
      <p:sp>
        <p:nvSpPr>
          <p:cNvPr id="11" name="Text Box 5"/>
          <p:cNvSpPr txBox="1">
            <a:spLocks noChangeArrowheads="1"/>
          </p:cNvSpPr>
          <p:nvPr>
            <p:custDataLst>
              <p:tags r:id="rId3"/>
            </p:custDataLst>
          </p:nvPr>
        </p:nvSpPr>
        <p:spPr bwMode="auto">
          <a:xfrm>
            <a:off x="624482" y="4539082"/>
            <a:ext cx="5472000" cy="288000"/>
          </a:xfrm>
          <a:prstGeom prst="rect">
            <a:avLst/>
          </a:prstGeom>
          <a:solidFill>
            <a:srgbClr val="00646E"/>
          </a:solidFill>
          <a:ln>
            <a:noFill/>
          </a:ln>
        </p:spPr>
        <p:txBody>
          <a:bodyPr lIns="108000" tIns="0" rIns="36000" bIns="0" anchor="ctr"/>
          <a:lstStyle>
            <a:lvl1pPr eaLnBrk="0" hangingPunct="0">
              <a:lnSpc>
                <a:spcPct val="110000"/>
              </a:lnSpc>
              <a:buClr>
                <a:schemeClr val="accent1"/>
              </a:buClr>
              <a:buFont typeface="Arial" pitchFamily="34" charset="0"/>
              <a:defRPr>
                <a:solidFill>
                  <a:schemeClr val="tx1"/>
                </a:solidFill>
                <a:latin typeface="Arial" pitchFamily="34" charset="0"/>
                <a:ea typeface="ＭＳ Ｐゴシック"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9pPr>
          </a:lstStyle>
          <a:p>
            <a:pPr eaLnBrk="1" hangingPunct="1">
              <a:lnSpc>
                <a:spcPct val="100000"/>
              </a:lnSpc>
              <a:buClr>
                <a:srgbClr val="FF9900"/>
              </a:buClr>
              <a:buFontTx/>
              <a:buNone/>
            </a:pPr>
            <a:r>
              <a:rPr lang="en-US" altLang="de-DE" sz="1400" b="1">
                <a:solidFill>
                  <a:srgbClr val="FFFFFF"/>
                </a:solidFill>
              </a:rPr>
              <a:t>Benefit</a:t>
            </a:r>
            <a:endParaRPr lang="en-US" altLang="de-DE" sz="1400" b="1" dirty="0">
              <a:solidFill>
                <a:srgbClr val="FF0000"/>
              </a:solidFill>
            </a:endParaRPr>
          </a:p>
        </p:txBody>
      </p:sp>
      <p:sp>
        <p:nvSpPr>
          <p:cNvPr id="14" name="Text Box 5"/>
          <p:cNvSpPr txBox="1">
            <a:spLocks noChangeArrowheads="1"/>
          </p:cNvSpPr>
          <p:nvPr>
            <p:custDataLst>
              <p:tags r:id="rId4"/>
            </p:custDataLst>
          </p:nvPr>
        </p:nvSpPr>
        <p:spPr bwMode="auto">
          <a:xfrm>
            <a:off x="627063" y="1420141"/>
            <a:ext cx="5472000" cy="300226"/>
          </a:xfrm>
          <a:prstGeom prst="rect">
            <a:avLst/>
          </a:prstGeom>
          <a:solidFill>
            <a:srgbClr val="00646E"/>
          </a:solidFill>
          <a:ln>
            <a:noFill/>
          </a:ln>
        </p:spPr>
        <p:txBody>
          <a:bodyPr lIns="108000" tIns="0" rIns="36000" bIns="0" anchor="ctr"/>
          <a:lstStyle>
            <a:lvl1pPr eaLnBrk="0" hangingPunct="0">
              <a:lnSpc>
                <a:spcPct val="110000"/>
              </a:lnSpc>
              <a:buClr>
                <a:schemeClr val="accent1"/>
              </a:buClr>
              <a:buFont typeface="Arial" pitchFamily="34" charset="0"/>
              <a:defRPr>
                <a:solidFill>
                  <a:schemeClr val="tx1"/>
                </a:solidFill>
                <a:latin typeface="Arial" pitchFamily="34" charset="0"/>
                <a:ea typeface="ＭＳ Ｐゴシック"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9pPr>
          </a:lstStyle>
          <a:p>
            <a:pPr eaLnBrk="1" hangingPunct="1">
              <a:lnSpc>
                <a:spcPct val="100000"/>
              </a:lnSpc>
              <a:buClr>
                <a:srgbClr val="FF9900"/>
              </a:buClr>
              <a:buFontTx/>
              <a:buNone/>
            </a:pPr>
            <a:r>
              <a:rPr lang="en-US" altLang="de-DE" sz="1400" b="1">
                <a:solidFill>
                  <a:srgbClr val="FFFFFF"/>
                </a:solidFill>
              </a:rPr>
              <a:t>Task</a:t>
            </a:r>
            <a:endParaRPr lang="en-US" altLang="de-DE" sz="1400" b="1" dirty="0">
              <a:solidFill>
                <a:srgbClr val="FF0000"/>
              </a:solidFill>
            </a:endParaRPr>
          </a:p>
        </p:txBody>
      </p:sp>
      <p:sp>
        <p:nvSpPr>
          <p:cNvPr id="21" name="Text Box 9"/>
          <p:cNvSpPr txBox="1">
            <a:spLocks noChangeArrowheads="1"/>
          </p:cNvSpPr>
          <p:nvPr/>
        </p:nvSpPr>
        <p:spPr bwMode="auto">
          <a:xfrm>
            <a:off x="624482" y="1713001"/>
            <a:ext cx="5474581" cy="8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00" tIns="72000" rIns="72000" bIns="0">
            <a:spAutoFit/>
          </a:bodyPr>
          <a:lstStyle>
            <a:lvl1pPr eaLnBrk="0" hangingPunct="0">
              <a:lnSpc>
                <a:spcPct val="110000"/>
              </a:lnSpc>
              <a:buClr>
                <a:schemeClr val="accent1"/>
              </a:buClr>
              <a:buFont typeface="Arial" pitchFamily="34" charset="0"/>
              <a:defRPr>
                <a:solidFill>
                  <a:schemeClr val="tx1"/>
                </a:solidFill>
                <a:latin typeface="Arial" pitchFamily="34" charset="0"/>
                <a:ea typeface="ＭＳ Ｐゴシック"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9pPr>
          </a:lstStyle>
          <a:p>
            <a:pPr eaLnBrk="1" hangingPunct="1">
              <a:lnSpc>
                <a:spcPct val="100000"/>
              </a:lnSpc>
              <a:spcBef>
                <a:spcPts val="300"/>
              </a:spcBef>
              <a:buClrTx/>
              <a:buFontTx/>
              <a:buNone/>
            </a:pPr>
            <a:r>
              <a:rPr lang="en-US" altLang="de-DE" sz="1400" dirty="0"/>
              <a:t>Remote monitoring of the level of a water tank, and control via an outlet valve</a:t>
            </a:r>
          </a:p>
          <a:p>
            <a:pPr eaLnBrk="1" hangingPunct="1">
              <a:buClr>
                <a:srgbClr val="879BAA"/>
              </a:buClr>
            </a:pPr>
            <a:endParaRPr lang="en-US" altLang="de-DE" sz="1400" dirty="0">
              <a:solidFill>
                <a:srgbClr val="000000"/>
              </a:solidFill>
            </a:endParaRPr>
          </a:p>
        </p:txBody>
      </p:sp>
      <p:sp>
        <p:nvSpPr>
          <p:cNvPr id="22" name="Text Box 9"/>
          <p:cNvSpPr txBox="1">
            <a:spLocks noChangeArrowheads="1"/>
          </p:cNvSpPr>
          <p:nvPr/>
        </p:nvSpPr>
        <p:spPr bwMode="auto">
          <a:xfrm>
            <a:off x="624482" y="2713742"/>
            <a:ext cx="5474581" cy="133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72000" rIns="72000" bIns="0">
            <a:noAutofit/>
          </a:bodyPr>
          <a:lstStyle>
            <a:lvl1pPr eaLnBrk="0" hangingPunct="0">
              <a:lnSpc>
                <a:spcPct val="110000"/>
              </a:lnSpc>
              <a:buClr>
                <a:schemeClr val="accent1"/>
              </a:buClr>
              <a:buFont typeface="Arial" pitchFamily="34" charset="0"/>
              <a:defRPr>
                <a:solidFill>
                  <a:schemeClr val="tx1"/>
                </a:solidFill>
                <a:latin typeface="Arial" pitchFamily="34" charset="0"/>
                <a:ea typeface="ＭＳ Ｐゴシック"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9pPr>
          </a:lstStyle>
          <a:p>
            <a:pPr marL="180000" indent="-180000" eaLnBrk="1" hangingPunct="1">
              <a:lnSpc>
                <a:spcPct val="100000"/>
              </a:lnSpc>
              <a:spcBef>
                <a:spcPts val="0"/>
              </a:spcBef>
              <a:buClr>
                <a:srgbClr val="879BAA"/>
              </a:buClr>
              <a:buFont typeface="Arial" panose="020B0604020202020204" pitchFamily="34" charset="0"/>
              <a:buChar char="•"/>
              <a:tabLst>
                <a:tab pos="180000" algn="l"/>
              </a:tabLst>
              <a:defRPr/>
            </a:pPr>
            <a:r>
              <a:rPr lang="en-US" altLang="de-DE" sz="1400" dirty="0">
                <a:solidFill>
                  <a:srgbClr val="000000"/>
                </a:solidFill>
                <a:ea typeface="MS PGothic" pitchFamily="34" charset="-128"/>
              </a:rPr>
              <a:t>The LOGO! CMR monitors the process image of the defined signals of the LOGO! basic unit. </a:t>
            </a:r>
          </a:p>
          <a:p>
            <a:pPr marL="180000" indent="-180000" eaLnBrk="1" hangingPunct="1">
              <a:lnSpc>
                <a:spcPct val="100000"/>
              </a:lnSpc>
              <a:spcBef>
                <a:spcPts val="0"/>
              </a:spcBef>
              <a:buClr>
                <a:srgbClr val="879BAA"/>
              </a:buClr>
              <a:buFont typeface="Arial" panose="020B0604020202020204" pitchFamily="34" charset="0"/>
              <a:buChar char="•"/>
              <a:tabLst>
                <a:tab pos="180000" algn="l"/>
              </a:tabLst>
              <a:defRPr/>
            </a:pPr>
            <a:r>
              <a:rPr lang="en-US" altLang="de-DE" sz="1400" dirty="0">
                <a:solidFill>
                  <a:srgbClr val="000000"/>
                </a:solidFill>
                <a:ea typeface="MS PGothic" pitchFamily="34" charset="-128"/>
              </a:rPr>
              <a:t>If a defined event occurs, such as the setting of an input, a text message is sent to a defined group of mobile telephone numbers. </a:t>
            </a:r>
          </a:p>
          <a:p>
            <a:pPr marL="180000" indent="-180000" eaLnBrk="1" hangingPunct="1">
              <a:lnSpc>
                <a:spcPct val="100000"/>
              </a:lnSpc>
              <a:spcBef>
                <a:spcPts val="0"/>
              </a:spcBef>
              <a:buClr>
                <a:srgbClr val="879BAA"/>
              </a:buClr>
              <a:buFont typeface="Arial" panose="020B0604020202020204" pitchFamily="34" charset="0"/>
              <a:buChar char="•"/>
              <a:tabLst>
                <a:tab pos="180000" algn="l"/>
              </a:tabLst>
              <a:defRPr/>
            </a:pPr>
            <a:r>
              <a:rPr lang="en-US" altLang="de-DE" sz="1400" dirty="0">
                <a:solidFill>
                  <a:srgbClr val="000000"/>
                </a:solidFill>
                <a:ea typeface="MS PGothic" pitchFamily="34" charset="-128"/>
              </a:rPr>
              <a:t>Conversely, the CMR can receive a text message and transfer appropriate values to the LOGO! which can then respond according to these values.</a:t>
            </a:r>
          </a:p>
        </p:txBody>
      </p:sp>
      <p:sp>
        <p:nvSpPr>
          <p:cNvPr id="23" name="Text Box 9"/>
          <p:cNvSpPr txBox="1">
            <a:spLocks noChangeArrowheads="1"/>
          </p:cNvSpPr>
          <p:nvPr/>
        </p:nvSpPr>
        <p:spPr bwMode="auto">
          <a:xfrm>
            <a:off x="626669" y="4840357"/>
            <a:ext cx="5469814" cy="1255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72000" rIns="72000" bIns="0">
            <a:noAutofit/>
          </a:bodyPr>
          <a:lstStyle>
            <a:lvl1pPr eaLnBrk="0" hangingPunct="0">
              <a:lnSpc>
                <a:spcPct val="110000"/>
              </a:lnSpc>
              <a:buClr>
                <a:schemeClr val="accent1"/>
              </a:buClr>
              <a:buFont typeface="Arial" pitchFamily="34" charset="0"/>
              <a:defRPr>
                <a:solidFill>
                  <a:schemeClr val="tx1"/>
                </a:solidFill>
                <a:latin typeface="Arial" pitchFamily="34" charset="0"/>
                <a:ea typeface="ＭＳ Ｐゴシック"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9pPr>
          </a:lstStyle>
          <a:p>
            <a:pPr eaLnBrk="1" hangingPunct="1">
              <a:lnSpc>
                <a:spcPct val="100000"/>
              </a:lnSpc>
              <a:spcBef>
                <a:spcPts val="0"/>
              </a:spcBef>
              <a:buClr>
                <a:schemeClr val="tx1"/>
              </a:buClr>
              <a:tabLst>
                <a:tab pos="180000" algn="l"/>
              </a:tabLst>
              <a:defRPr/>
            </a:pPr>
            <a:r>
              <a:rPr lang="en-US" altLang="de-DE" sz="1400" dirty="0"/>
              <a:t>Low-cost solution for simple remote stations based on the LOGO! logic module</a:t>
            </a:r>
          </a:p>
          <a:p>
            <a:pPr eaLnBrk="1" hangingPunct="1">
              <a:lnSpc>
                <a:spcPct val="100000"/>
              </a:lnSpc>
              <a:spcBef>
                <a:spcPts val="0"/>
              </a:spcBef>
              <a:buClr>
                <a:schemeClr val="tx1"/>
              </a:buClr>
              <a:tabLst>
                <a:tab pos="180000" algn="l"/>
              </a:tabLst>
              <a:defRPr/>
            </a:pPr>
            <a:endParaRPr lang="en-US" altLang="de-DE" sz="1400" dirty="0"/>
          </a:p>
        </p:txBody>
      </p:sp>
      <p:pic>
        <p:nvPicPr>
          <p:cNvPr id="24" name="Grafik 23"/>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436494" y="1550177"/>
            <a:ext cx="1316256" cy="1392305"/>
          </a:xfrm>
          <a:prstGeom prst="rect">
            <a:avLst/>
          </a:prstGeom>
        </p:spPr>
      </p:pic>
      <p:sp>
        <p:nvSpPr>
          <p:cNvPr id="25" name="Rechteck 1"/>
          <p:cNvSpPr>
            <a:spLocks noChangeArrowheads="1"/>
          </p:cNvSpPr>
          <p:nvPr/>
        </p:nvSpPr>
        <p:spPr bwMode="auto">
          <a:xfrm>
            <a:off x="8975999" y="1548988"/>
            <a:ext cx="2459680" cy="553998"/>
          </a:xfrm>
          <a:prstGeom prst="rect">
            <a:avLst/>
          </a:prstGeom>
          <a:solidFill>
            <a:schemeClr val="accent1"/>
          </a:solidFill>
          <a:ln>
            <a:solidFill>
              <a:srgbClr val="D7D7CD"/>
            </a:solidFill>
          </a:ln>
        </p:spPr>
        <p:txBody>
          <a:bodyPr wrap="square" lIns="36000" rIns="0">
            <a:spAutoFit/>
          </a:bodyPr>
          <a:lstStyle/>
          <a:p>
            <a:r>
              <a:rPr lang="en-US" altLang="de-DE" sz="1000" b="1">
                <a:solidFill>
                  <a:schemeClr val="lt1"/>
                </a:solidFill>
                <a:latin typeface="Arial" charset="0"/>
                <a:ea typeface="MS PGothic" pitchFamily="34" charset="-128"/>
                <a:cs typeface="Arial" charset="0"/>
              </a:rPr>
              <a:t>Note:</a:t>
            </a:r>
            <a:br>
              <a:rPr lang="en-US" altLang="de-DE" sz="1000" b="1">
                <a:solidFill>
                  <a:schemeClr val="lt1"/>
                </a:solidFill>
                <a:latin typeface="Arial" charset="0"/>
                <a:ea typeface="MS PGothic" pitchFamily="34" charset="-128"/>
                <a:cs typeface="Arial" charset="0"/>
              </a:rPr>
            </a:br>
            <a:r>
              <a:rPr lang="en-US" altLang="de-DE" sz="1000">
                <a:solidFill>
                  <a:schemeClr val="lt1"/>
                </a:solidFill>
                <a:latin typeface="Arial" charset="0"/>
                <a:ea typeface="MS PGothic" pitchFamily="34" charset="-128"/>
                <a:cs typeface="Arial" charset="0"/>
              </a:rPr>
              <a:t>Example: Syntax of received SMS </a:t>
            </a:r>
            <a:r>
              <a:rPr lang="en-US" altLang="de-DE" sz="1000" b="1">
                <a:solidFill>
                  <a:schemeClr val="lt1"/>
                </a:solidFill>
                <a:latin typeface="Arial" charset="0"/>
                <a:ea typeface="MS PGothic" pitchFamily="34" charset="-128"/>
                <a:cs typeface="Arial" charset="0"/>
              </a:rPr>
              <a:t>Password;LOGO=VM125,1,BYTE</a:t>
            </a:r>
            <a:endParaRPr lang="en-US" altLang="de-DE" sz="1000" b="1" dirty="0">
              <a:solidFill>
                <a:schemeClr val="lt1"/>
              </a:solidFill>
              <a:latin typeface="Arial" charset="0"/>
              <a:ea typeface="MS PGothic" pitchFamily="34" charset="-128"/>
              <a:cs typeface="Arial" charset="0"/>
            </a:endParaRPr>
          </a:p>
        </p:txBody>
      </p:sp>
      <p:pic>
        <p:nvPicPr>
          <p:cNvPr id="26" name="Grafik 25"/>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094622" y="2435074"/>
            <a:ext cx="4020002" cy="3057100"/>
          </a:xfrm>
          <a:prstGeom prst="rect">
            <a:avLst/>
          </a:prstGeom>
        </p:spPr>
      </p:pic>
    </p:spTree>
    <p:custDataLst>
      <p:tags r:id="rId1"/>
    </p:custDataLst>
    <p:extLst>
      <p:ext uri="{BB962C8B-B14F-4D97-AF65-F5344CB8AC3E}">
        <p14:creationId xmlns:p14="http://schemas.microsoft.com/office/powerpoint/2010/main" val="1560903200"/>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3"/>
          <p:cNvSpPr>
            <a:spLocks noChangeArrowheads="1"/>
          </p:cNvSpPr>
          <p:nvPr/>
        </p:nvSpPr>
        <p:spPr bwMode="auto">
          <a:xfrm>
            <a:off x="6239897" y="1412776"/>
            <a:ext cx="5472204" cy="4248330"/>
          </a:xfrm>
          <a:prstGeom prst="rect">
            <a:avLst/>
          </a:prstGeom>
          <a:solidFill>
            <a:srgbClr val="CDD9E1"/>
          </a:solidFill>
          <a:ln>
            <a:noFill/>
          </a:ln>
        </p:spPr>
        <p:txBody>
          <a:bodyPr wrap="none" lIns="0" tIns="0" rIns="0" bIns="0" anchor="ctr">
            <a:noAutofit/>
          </a:bodyPr>
          <a:lstStyle>
            <a:lvl1pPr eaLnBrk="0" hangingPunct="0">
              <a:lnSpc>
                <a:spcPct val="110000"/>
              </a:lnSpc>
              <a:buClr>
                <a:schemeClr val="accent1"/>
              </a:buClr>
              <a:buFont typeface="Arial" charset="0"/>
              <a:defRPr>
                <a:solidFill>
                  <a:schemeClr val="tx1"/>
                </a:solidFill>
                <a:latin typeface="Arial" charset="0"/>
                <a:ea typeface="MS PGothic" pitchFamily="34" charset="-128"/>
                <a:cs typeface="Arial" charset="0"/>
              </a:defRPr>
            </a:lvl1pPr>
            <a:lvl2pPr marL="742950" indent="-285750" eaLnBrk="0" hangingPunct="0">
              <a:lnSpc>
                <a:spcPct val="110000"/>
              </a:lnSpc>
              <a:buClr>
                <a:schemeClr val="accent1"/>
              </a:buClr>
              <a:buChar char="•"/>
              <a:defRPr>
                <a:solidFill>
                  <a:schemeClr val="tx1"/>
                </a:solidFill>
                <a:latin typeface="Arial" charset="0"/>
                <a:ea typeface="MS PGothic" pitchFamily="34" charset="-128"/>
                <a:cs typeface="Arial" charset="0"/>
              </a:defRPr>
            </a:lvl2pPr>
            <a:lvl3pPr marL="1143000" indent="-228600" eaLnBrk="0" hangingPunct="0">
              <a:lnSpc>
                <a:spcPct val="110000"/>
              </a:lnSpc>
              <a:buClr>
                <a:schemeClr val="accent1"/>
              </a:buClr>
              <a:buChar char="•"/>
              <a:defRPr>
                <a:solidFill>
                  <a:schemeClr val="tx1"/>
                </a:solidFill>
                <a:latin typeface="Arial" charset="0"/>
                <a:ea typeface="MS PGothic" pitchFamily="34" charset="-128"/>
                <a:cs typeface="Arial" charset="0"/>
              </a:defRPr>
            </a:lvl3pPr>
            <a:lvl4pPr marL="1600200" indent="-228600" eaLnBrk="0" hangingPunct="0">
              <a:lnSpc>
                <a:spcPct val="110000"/>
              </a:lnSpc>
              <a:buClr>
                <a:schemeClr val="accent1"/>
              </a:buClr>
              <a:buChar char="•"/>
              <a:defRPr>
                <a:solidFill>
                  <a:schemeClr val="tx1"/>
                </a:solidFill>
                <a:latin typeface="Arial" charset="0"/>
                <a:ea typeface="MS PGothic" pitchFamily="34" charset="-128"/>
                <a:cs typeface="Arial" charset="0"/>
              </a:defRPr>
            </a:lvl4pPr>
            <a:lvl5pPr marL="2057400" indent="-228600" eaLnBrk="0" hangingPunct="0">
              <a:lnSpc>
                <a:spcPct val="110000"/>
              </a:lnSpc>
              <a:buClr>
                <a:schemeClr val="accent1"/>
              </a:buClr>
              <a:buChar char="•"/>
              <a:defRPr>
                <a:solidFill>
                  <a:schemeClr val="tx1"/>
                </a:solidFill>
                <a:latin typeface="Arial" charset="0"/>
                <a:ea typeface="MS PGothic" pitchFamily="34" charset="-128"/>
                <a:cs typeface="Arial"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charset="0"/>
                <a:ea typeface="MS PGothic" pitchFamily="34" charset="-128"/>
                <a:cs typeface="Arial"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charset="0"/>
                <a:ea typeface="MS PGothic" pitchFamily="34" charset="-128"/>
                <a:cs typeface="Arial"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charset="0"/>
                <a:ea typeface="MS PGothic" pitchFamily="34" charset="-128"/>
                <a:cs typeface="Arial"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charset="0"/>
                <a:ea typeface="MS PGothic" pitchFamily="34" charset="-128"/>
                <a:cs typeface="Arial" charset="0"/>
              </a:defRPr>
            </a:lvl9pPr>
          </a:lstStyle>
          <a:p>
            <a:pPr eaLnBrk="1" hangingPunct="1">
              <a:lnSpc>
                <a:spcPct val="100000"/>
              </a:lnSpc>
              <a:spcBef>
                <a:spcPct val="50000"/>
              </a:spcBef>
              <a:buClr>
                <a:schemeClr val="accent2"/>
              </a:buClr>
              <a:buFont typeface="Wingdings" pitchFamily="2" charset="2"/>
              <a:buNone/>
            </a:pPr>
            <a:endParaRPr lang="en-US" altLang="de-DE" dirty="0"/>
          </a:p>
        </p:txBody>
      </p:sp>
      <p:sp>
        <p:nvSpPr>
          <p:cNvPr id="2" name="Titel 1"/>
          <p:cNvSpPr>
            <a:spLocks noGrp="1"/>
          </p:cNvSpPr>
          <p:nvPr>
            <p:ph type="title"/>
          </p:nvPr>
        </p:nvSpPr>
        <p:spPr/>
        <p:txBody>
          <a:bodyPr/>
          <a:lstStyle/>
          <a:p>
            <a:r>
              <a:rPr lang="en-US" altLang="de-DE" dirty="0"/>
              <a:t>Time-of-day synchronization using LOGO! CMR by means of NTP,  Mobile Network Provider or GPS</a:t>
            </a:r>
            <a:endParaRPr lang="en-US" dirty="0"/>
          </a:p>
        </p:txBody>
      </p:sp>
      <p:sp>
        <p:nvSpPr>
          <p:cNvPr id="6" name="Rechteck 5"/>
          <p:cNvSpPr/>
          <p:nvPr/>
        </p:nvSpPr>
        <p:spPr bwMode="auto">
          <a:xfrm>
            <a:off x="627063" y="1415444"/>
            <a:ext cx="5472000" cy="4750406"/>
          </a:xfrm>
          <a:prstGeom prst="rect">
            <a:avLst/>
          </a:prstGeom>
          <a:solidFill>
            <a:srgbClr val="CDD9E1"/>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8" name="Rechteck 2"/>
          <p:cNvSpPr>
            <a:spLocks noChangeArrowheads="1"/>
          </p:cNvSpPr>
          <p:nvPr/>
        </p:nvSpPr>
        <p:spPr bwMode="auto">
          <a:xfrm>
            <a:off x="6239897" y="5661106"/>
            <a:ext cx="5472203" cy="504744"/>
          </a:xfrm>
          <a:prstGeom prst="rect">
            <a:avLst/>
          </a:prstGeom>
          <a:solidFill>
            <a:srgbClr val="879BA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lvl1pPr eaLnBrk="0" hangingPunct="0">
              <a:lnSpc>
                <a:spcPct val="110000"/>
              </a:lnSpc>
              <a:buClr>
                <a:schemeClr val="accent1"/>
              </a:buClr>
              <a:buFont typeface="Arial" pitchFamily="34" charset="0"/>
              <a:defRPr>
                <a:solidFill>
                  <a:schemeClr val="tx1"/>
                </a:solidFill>
                <a:latin typeface="Arial" pitchFamily="34" charset="0"/>
                <a:ea typeface="ＭＳ Ｐゴシック"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9pPr>
          </a:lstStyle>
          <a:p>
            <a:pPr algn="ctr" eaLnBrk="1" hangingPunct="1">
              <a:lnSpc>
                <a:spcPct val="100000"/>
              </a:lnSpc>
              <a:buClrTx/>
              <a:buFontTx/>
              <a:buNone/>
            </a:pPr>
            <a:r>
              <a:rPr lang="en-US" altLang="de-DE" sz="1400" b="1" dirty="0">
                <a:solidFill>
                  <a:schemeClr val="lt1"/>
                </a:solidFill>
              </a:rPr>
              <a:t>Time-of-day synchronization using LOGO! CMR by means of NTP, Mobile Network Provider or GPS</a:t>
            </a:r>
          </a:p>
        </p:txBody>
      </p:sp>
      <p:sp>
        <p:nvSpPr>
          <p:cNvPr id="10" name="Text Box 5"/>
          <p:cNvSpPr txBox="1">
            <a:spLocks noChangeArrowheads="1"/>
          </p:cNvSpPr>
          <p:nvPr>
            <p:custDataLst>
              <p:tags r:id="rId2"/>
            </p:custDataLst>
          </p:nvPr>
        </p:nvSpPr>
        <p:spPr bwMode="auto">
          <a:xfrm>
            <a:off x="627063" y="2677829"/>
            <a:ext cx="5472000" cy="293688"/>
          </a:xfrm>
          <a:prstGeom prst="rect">
            <a:avLst/>
          </a:prstGeom>
          <a:solidFill>
            <a:srgbClr val="00646E"/>
          </a:solidFill>
          <a:ln>
            <a:noFill/>
          </a:ln>
        </p:spPr>
        <p:txBody>
          <a:bodyPr lIns="108000" tIns="0" rIns="36000" bIns="0" anchor="ctr"/>
          <a:lstStyle>
            <a:lvl1pPr eaLnBrk="0" hangingPunct="0">
              <a:lnSpc>
                <a:spcPct val="110000"/>
              </a:lnSpc>
              <a:buClr>
                <a:schemeClr val="accent1"/>
              </a:buClr>
              <a:buFont typeface="Arial" pitchFamily="34" charset="0"/>
              <a:defRPr>
                <a:solidFill>
                  <a:schemeClr val="tx1"/>
                </a:solidFill>
                <a:latin typeface="Arial" pitchFamily="34" charset="0"/>
                <a:ea typeface="ＭＳ Ｐゴシック"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9pPr>
          </a:lstStyle>
          <a:p>
            <a:pPr eaLnBrk="1" hangingPunct="1">
              <a:lnSpc>
                <a:spcPct val="100000"/>
              </a:lnSpc>
              <a:buClr>
                <a:srgbClr val="FF9900"/>
              </a:buClr>
              <a:buFontTx/>
              <a:buNone/>
            </a:pPr>
            <a:r>
              <a:rPr lang="en-US" altLang="de-DE" sz="1400" b="1">
                <a:solidFill>
                  <a:srgbClr val="FFFFFF"/>
                </a:solidFill>
              </a:rPr>
              <a:t>Solution</a:t>
            </a:r>
            <a:endParaRPr lang="en-US" altLang="de-DE" sz="1400" b="1" dirty="0">
              <a:solidFill>
                <a:srgbClr val="FF0000"/>
              </a:solidFill>
            </a:endParaRPr>
          </a:p>
        </p:txBody>
      </p:sp>
      <p:sp>
        <p:nvSpPr>
          <p:cNvPr id="11" name="Text Box 5"/>
          <p:cNvSpPr txBox="1">
            <a:spLocks noChangeArrowheads="1"/>
          </p:cNvSpPr>
          <p:nvPr>
            <p:custDataLst>
              <p:tags r:id="rId3"/>
            </p:custDataLst>
          </p:nvPr>
        </p:nvSpPr>
        <p:spPr bwMode="auto">
          <a:xfrm>
            <a:off x="624483" y="4803794"/>
            <a:ext cx="5472000" cy="288000"/>
          </a:xfrm>
          <a:prstGeom prst="rect">
            <a:avLst/>
          </a:prstGeom>
          <a:solidFill>
            <a:srgbClr val="00646E"/>
          </a:solidFill>
          <a:ln>
            <a:noFill/>
          </a:ln>
        </p:spPr>
        <p:txBody>
          <a:bodyPr lIns="108000" tIns="0" rIns="36000" bIns="0" anchor="ctr"/>
          <a:lstStyle>
            <a:lvl1pPr eaLnBrk="0" hangingPunct="0">
              <a:lnSpc>
                <a:spcPct val="110000"/>
              </a:lnSpc>
              <a:buClr>
                <a:schemeClr val="accent1"/>
              </a:buClr>
              <a:buFont typeface="Arial" pitchFamily="34" charset="0"/>
              <a:defRPr>
                <a:solidFill>
                  <a:schemeClr val="tx1"/>
                </a:solidFill>
                <a:latin typeface="Arial" pitchFamily="34" charset="0"/>
                <a:ea typeface="ＭＳ Ｐゴシック"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9pPr>
          </a:lstStyle>
          <a:p>
            <a:pPr eaLnBrk="1" hangingPunct="1">
              <a:lnSpc>
                <a:spcPct val="100000"/>
              </a:lnSpc>
              <a:buClr>
                <a:srgbClr val="FF9900"/>
              </a:buClr>
              <a:buFontTx/>
              <a:buNone/>
            </a:pPr>
            <a:r>
              <a:rPr lang="en-US" altLang="de-DE" sz="1400" b="1">
                <a:solidFill>
                  <a:srgbClr val="FFFFFF"/>
                </a:solidFill>
              </a:rPr>
              <a:t>Benefit</a:t>
            </a:r>
            <a:endParaRPr lang="en-US" altLang="de-DE" sz="1400" b="1" dirty="0">
              <a:solidFill>
                <a:srgbClr val="FF0000"/>
              </a:solidFill>
            </a:endParaRPr>
          </a:p>
        </p:txBody>
      </p:sp>
      <p:sp>
        <p:nvSpPr>
          <p:cNvPr id="14" name="Text Box 5"/>
          <p:cNvSpPr txBox="1">
            <a:spLocks noChangeArrowheads="1"/>
          </p:cNvSpPr>
          <p:nvPr>
            <p:custDataLst>
              <p:tags r:id="rId4"/>
            </p:custDataLst>
          </p:nvPr>
        </p:nvSpPr>
        <p:spPr bwMode="auto">
          <a:xfrm>
            <a:off x="627063" y="1429122"/>
            <a:ext cx="5472000" cy="300226"/>
          </a:xfrm>
          <a:prstGeom prst="rect">
            <a:avLst/>
          </a:prstGeom>
          <a:solidFill>
            <a:srgbClr val="00646E"/>
          </a:solidFill>
          <a:ln>
            <a:noFill/>
          </a:ln>
        </p:spPr>
        <p:txBody>
          <a:bodyPr lIns="108000" tIns="0" rIns="36000" bIns="0" anchor="ctr"/>
          <a:lstStyle>
            <a:lvl1pPr eaLnBrk="0" hangingPunct="0">
              <a:lnSpc>
                <a:spcPct val="110000"/>
              </a:lnSpc>
              <a:buClr>
                <a:schemeClr val="accent1"/>
              </a:buClr>
              <a:buFont typeface="Arial" pitchFamily="34" charset="0"/>
              <a:defRPr>
                <a:solidFill>
                  <a:schemeClr val="tx1"/>
                </a:solidFill>
                <a:latin typeface="Arial" pitchFamily="34" charset="0"/>
                <a:ea typeface="ＭＳ Ｐゴシック"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9pPr>
          </a:lstStyle>
          <a:p>
            <a:pPr eaLnBrk="1" hangingPunct="1">
              <a:lnSpc>
                <a:spcPct val="100000"/>
              </a:lnSpc>
              <a:buClr>
                <a:srgbClr val="FF9900"/>
              </a:buClr>
              <a:buFontTx/>
              <a:buNone/>
            </a:pPr>
            <a:r>
              <a:rPr lang="en-US" altLang="de-DE" sz="1400" b="1">
                <a:solidFill>
                  <a:srgbClr val="FFFFFF"/>
                </a:solidFill>
              </a:rPr>
              <a:t>Task</a:t>
            </a:r>
            <a:endParaRPr lang="en-US" altLang="de-DE" sz="1400" b="1" dirty="0">
              <a:solidFill>
                <a:srgbClr val="FF0000"/>
              </a:solidFill>
            </a:endParaRPr>
          </a:p>
        </p:txBody>
      </p:sp>
      <p:sp>
        <p:nvSpPr>
          <p:cNvPr id="15" name="Text Box 9"/>
          <p:cNvSpPr txBox="1">
            <a:spLocks noChangeArrowheads="1"/>
          </p:cNvSpPr>
          <p:nvPr/>
        </p:nvSpPr>
        <p:spPr bwMode="auto">
          <a:xfrm>
            <a:off x="629248" y="2971516"/>
            <a:ext cx="5469815" cy="1832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72000" rIns="72000" bIns="0">
            <a:noAutofit/>
          </a:bodyPr>
          <a:lstStyle>
            <a:lvl1pPr eaLnBrk="0" hangingPunct="0">
              <a:lnSpc>
                <a:spcPct val="110000"/>
              </a:lnSpc>
              <a:buClr>
                <a:schemeClr val="accent1"/>
              </a:buClr>
              <a:buFont typeface="Arial" pitchFamily="34" charset="0"/>
              <a:defRPr>
                <a:solidFill>
                  <a:schemeClr val="tx1"/>
                </a:solidFill>
                <a:latin typeface="Arial" pitchFamily="34" charset="0"/>
                <a:ea typeface="ＭＳ Ｐゴシック"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9pPr>
          </a:lstStyle>
          <a:p>
            <a:pPr eaLnBrk="1" hangingPunct="1">
              <a:lnSpc>
                <a:spcPct val="100000"/>
              </a:lnSpc>
              <a:spcBef>
                <a:spcPts val="0"/>
              </a:spcBef>
              <a:buClrTx/>
              <a:defRPr/>
            </a:pPr>
            <a:r>
              <a:rPr lang="en-US" altLang="de-DE" sz="1400" dirty="0"/>
              <a:t>The CMR  enables </a:t>
            </a:r>
            <a:r>
              <a:rPr lang="en-US" sz="1400" dirty="0"/>
              <a:t>automatic time synchronization of the </a:t>
            </a:r>
            <a:r>
              <a:rPr lang="en-US" altLang="de-DE" sz="1400" dirty="0"/>
              <a:t>LOGO!  using different procedures</a:t>
            </a:r>
          </a:p>
          <a:p>
            <a:pPr marL="180000" indent="-180000" eaLnBrk="1" hangingPunct="1">
              <a:lnSpc>
                <a:spcPct val="100000"/>
              </a:lnSpc>
              <a:spcBef>
                <a:spcPts val="300"/>
              </a:spcBef>
              <a:buClr>
                <a:srgbClr val="879BAA"/>
              </a:buClr>
              <a:buFont typeface="Arial" panose="020B0604020202020204" pitchFamily="34" charset="0"/>
              <a:buChar char="•"/>
              <a:tabLst>
                <a:tab pos="180000" algn="l"/>
              </a:tabLst>
              <a:defRPr/>
            </a:pPr>
            <a:r>
              <a:rPr lang="en-US" altLang="de-DE" sz="1400" dirty="0">
                <a:solidFill>
                  <a:srgbClr val="000000"/>
                </a:solidFill>
                <a:ea typeface="MS PGothic" pitchFamily="34" charset="-128"/>
              </a:rPr>
              <a:t>Forwarding of the time-of-day of the mobile network provider</a:t>
            </a:r>
          </a:p>
          <a:p>
            <a:pPr marL="180000" indent="-180000" eaLnBrk="1" hangingPunct="1">
              <a:lnSpc>
                <a:spcPct val="100000"/>
              </a:lnSpc>
              <a:spcBef>
                <a:spcPts val="300"/>
              </a:spcBef>
              <a:buClr>
                <a:srgbClr val="879BAA"/>
              </a:buClr>
              <a:buFont typeface="Arial" panose="020B0604020202020204" pitchFamily="34" charset="0"/>
              <a:buChar char="•"/>
              <a:tabLst>
                <a:tab pos="180000" algn="l"/>
              </a:tabLst>
              <a:defRPr/>
            </a:pPr>
            <a:r>
              <a:rPr lang="en-US" altLang="de-DE" sz="1400" dirty="0">
                <a:solidFill>
                  <a:srgbClr val="000000"/>
                </a:solidFill>
                <a:ea typeface="MS PGothic" pitchFamily="34" charset="-128"/>
              </a:rPr>
              <a:t>LOGO! CMR calculates the time-of-day for the NTP server to be defined on the Internet</a:t>
            </a:r>
          </a:p>
          <a:p>
            <a:pPr marL="180000" indent="-180000" eaLnBrk="1" hangingPunct="1">
              <a:lnSpc>
                <a:spcPct val="100000"/>
              </a:lnSpc>
              <a:spcBef>
                <a:spcPts val="300"/>
              </a:spcBef>
              <a:buClr>
                <a:srgbClr val="879BAA"/>
              </a:buClr>
              <a:buFont typeface="Arial" panose="020B0604020202020204" pitchFamily="34" charset="0"/>
              <a:buChar char="•"/>
              <a:tabLst>
                <a:tab pos="180000" algn="l"/>
              </a:tabLst>
              <a:defRPr/>
            </a:pPr>
            <a:r>
              <a:rPr lang="en-US" altLang="de-DE" sz="1400" dirty="0">
                <a:solidFill>
                  <a:srgbClr val="000000"/>
                </a:solidFill>
                <a:ea typeface="MS PGothic" pitchFamily="34" charset="-128"/>
              </a:rPr>
              <a:t>LOGO! CMR receives the UTC time by satellite via GPS</a:t>
            </a:r>
          </a:p>
        </p:txBody>
      </p:sp>
      <p:sp>
        <p:nvSpPr>
          <p:cNvPr id="16" name="Text Box 9"/>
          <p:cNvSpPr txBox="1">
            <a:spLocks noChangeArrowheads="1"/>
          </p:cNvSpPr>
          <p:nvPr/>
        </p:nvSpPr>
        <p:spPr bwMode="auto">
          <a:xfrm>
            <a:off x="624483" y="1713002"/>
            <a:ext cx="5472000" cy="106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00" tIns="72000" rIns="72000" bIns="0">
            <a:spAutoFit/>
          </a:bodyPr>
          <a:lstStyle>
            <a:lvl1pPr eaLnBrk="0" hangingPunct="0">
              <a:lnSpc>
                <a:spcPct val="110000"/>
              </a:lnSpc>
              <a:buClr>
                <a:schemeClr val="accent1"/>
              </a:buClr>
              <a:buFont typeface="Arial" pitchFamily="34" charset="0"/>
              <a:defRPr>
                <a:solidFill>
                  <a:schemeClr val="tx1"/>
                </a:solidFill>
                <a:latin typeface="Arial" pitchFamily="34" charset="0"/>
                <a:ea typeface="ＭＳ Ｐゴシック"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9pPr>
          </a:lstStyle>
          <a:p>
            <a:pPr eaLnBrk="1" hangingPunct="1">
              <a:lnSpc>
                <a:spcPct val="100000"/>
              </a:lnSpc>
              <a:buClrTx/>
            </a:pPr>
            <a:r>
              <a:rPr lang="en-US" altLang="de-DE" sz="1400" dirty="0"/>
              <a:t>Use of the LOGO! as the control unit for church tower clocks or school clocks, e.g. sending signals for break time, or controlling church bells. Regular time synchronization is required in this case.</a:t>
            </a:r>
          </a:p>
          <a:p>
            <a:pPr eaLnBrk="1" hangingPunct="1">
              <a:buClr>
                <a:srgbClr val="879BAA"/>
              </a:buClr>
            </a:pPr>
            <a:endParaRPr lang="en-US" altLang="de-DE" sz="1400" dirty="0">
              <a:solidFill>
                <a:srgbClr val="000000"/>
              </a:solidFill>
            </a:endParaRPr>
          </a:p>
        </p:txBody>
      </p:sp>
      <p:sp>
        <p:nvSpPr>
          <p:cNvPr id="17" name="Text Box 9"/>
          <p:cNvSpPr txBox="1">
            <a:spLocks noChangeArrowheads="1"/>
          </p:cNvSpPr>
          <p:nvPr/>
        </p:nvSpPr>
        <p:spPr bwMode="auto">
          <a:xfrm>
            <a:off x="648044" y="5091794"/>
            <a:ext cx="5349598" cy="1035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72000" rIns="72000" bIns="0">
            <a:noAutofit/>
          </a:bodyPr>
          <a:lstStyle>
            <a:lvl1pPr eaLnBrk="0" hangingPunct="0">
              <a:lnSpc>
                <a:spcPct val="110000"/>
              </a:lnSpc>
              <a:buClr>
                <a:schemeClr val="accent1"/>
              </a:buClr>
              <a:buFont typeface="Arial" pitchFamily="34" charset="0"/>
              <a:defRPr>
                <a:solidFill>
                  <a:schemeClr val="tx1"/>
                </a:solidFill>
                <a:latin typeface="Arial" pitchFamily="34" charset="0"/>
                <a:ea typeface="ＭＳ Ｐゴシック"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9pPr>
          </a:lstStyle>
          <a:p>
            <a:pPr eaLnBrk="1" hangingPunct="1">
              <a:lnSpc>
                <a:spcPct val="100000"/>
              </a:lnSpc>
              <a:spcBef>
                <a:spcPts val="0"/>
              </a:spcBef>
              <a:buClr>
                <a:schemeClr val="tx1"/>
              </a:buClr>
              <a:tabLst>
                <a:tab pos="180000" algn="l"/>
              </a:tabLst>
              <a:defRPr/>
            </a:pPr>
            <a:r>
              <a:rPr lang="en-US" altLang="de-DE" sz="1400" dirty="0"/>
              <a:t>Easily parameterized solution for synchronizing the LOGO!  with a local time-of-day (including summer/winter time adjustment</a:t>
            </a:r>
          </a:p>
        </p:txBody>
      </p:sp>
      <p:sp>
        <p:nvSpPr>
          <p:cNvPr id="19" name="Rechteck 1"/>
          <p:cNvSpPr>
            <a:spLocks noChangeArrowheads="1"/>
          </p:cNvSpPr>
          <p:nvPr/>
        </p:nvSpPr>
        <p:spPr bwMode="auto">
          <a:xfrm>
            <a:off x="8691154" y="1577450"/>
            <a:ext cx="2825289" cy="553998"/>
          </a:xfrm>
          <a:prstGeom prst="rect">
            <a:avLst/>
          </a:prstGeom>
          <a:solidFill>
            <a:schemeClr val="accent1"/>
          </a:solidFill>
          <a:ln>
            <a:noFill/>
          </a:ln>
        </p:spPr>
        <p:txBody>
          <a:bodyPr wrap="square" lIns="36000" rIns="0">
            <a:spAutoFit/>
          </a:bodyPr>
          <a:lstStyle/>
          <a:p>
            <a:r>
              <a:rPr lang="en-US" altLang="de-DE" sz="1000" b="1">
                <a:solidFill>
                  <a:schemeClr val="lt1"/>
                </a:solidFill>
                <a:latin typeface="Arial" charset="0"/>
                <a:ea typeface="MS PGothic" pitchFamily="34" charset="-128"/>
                <a:cs typeface="Arial" charset="0"/>
              </a:rPr>
              <a:t>Note:</a:t>
            </a:r>
            <a:br>
              <a:rPr lang="en-US" altLang="de-DE" sz="1000" b="1">
                <a:solidFill>
                  <a:schemeClr val="lt1"/>
                </a:solidFill>
                <a:latin typeface="Arial" charset="0"/>
                <a:ea typeface="MS PGothic" pitchFamily="34" charset="-128"/>
                <a:cs typeface="Arial" charset="0"/>
              </a:rPr>
            </a:br>
            <a:r>
              <a:rPr lang="en-US" altLang="de-DE" sz="1000">
                <a:solidFill>
                  <a:schemeClr val="lt1"/>
                </a:solidFill>
                <a:latin typeface="Arial" charset="0"/>
                <a:ea typeface="MS PGothic" pitchFamily="34" charset="-128"/>
                <a:cs typeface="Arial" charset="0"/>
                <a:sym typeface="Wingdings" pitchFamily="2" charset="2"/>
              </a:rPr>
              <a:t>There is no mobile wireless communication needed for </a:t>
            </a:r>
            <a:r>
              <a:rPr lang="en-US" altLang="de-DE" sz="1000">
                <a:solidFill>
                  <a:schemeClr val="lt1"/>
                </a:solidFill>
              </a:rPr>
              <a:t>Time-of-day synchronization </a:t>
            </a:r>
            <a:endParaRPr lang="en-US" altLang="de-DE" sz="1000" b="1" dirty="0">
              <a:solidFill>
                <a:schemeClr val="lt1"/>
              </a:solidFill>
              <a:latin typeface="Arial" charset="0"/>
              <a:ea typeface="MS PGothic" pitchFamily="34" charset="-128"/>
              <a:cs typeface="Arial" charset="0"/>
            </a:endParaRPr>
          </a:p>
        </p:txBody>
      </p:sp>
      <p:pic>
        <p:nvPicPr>
          <p:cNvPr id="6758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2179" y="1526070"/>
            <a:ext cx="1317625"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Grafik 19"/>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451603" y="2638161"/>
            <a:ext cx="3967371" cy="2971307"/>
          </a:xfrm>
          <a:prstGeom prst="rect">
            <a:avLst/>
          </a:prstGeom>
        </p:spPr>
      </p:pic>
    </p:spTree>
    <p:custDataLst>
      <p:tags r:id="rId1"/>
    </p:custDataLst>
    <p:extLst>
      <p:ext uri="{BB962C8B-B14F-4D97-AF65-F5344CB8AC3E}">
        <p14:creationId xmlns:p14="http://schemas.microsoft.com/office/powerpoint/2010/main" val="974611605"/>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3"/>
          <p:cNvSpPr>
            <a:spLocks noChangeArrowheads="1"/>
          </p:cNvSpPr>
          <p:nvPr/>
        </p:nvSpPr>
        <p:spPr bwMode="auto">
          <a:xfrm>
            <a:off x="6239897" y="1412776"/>
            <a:ext cx="5472204" cy="4248330"/>
          </a:xfrm>
          <a:prstGeom prst="rect">
            <a:avLst/>
          </a:prstGeom>
          <a:solidFill>
            <a:srgbClr val="CDD9E1"/>
          </a:solidFill>
          <a:ln>
            <a:noFill/>
          </a:ln>
        </p:spPr>
        <p:txBody>
          <a:bodyPr wrap="none" lIns="0" tIns="0" rIns="0" bIns="0" anchor="ctr">
            <a:noAutofit/>
          </a:bodyPr>
          <a:lstStyle>
            <a:lvl1pPr eaLnBrk="0" hangingPunct="0">
              <a:lnSpc>
                <a:spcPct val="110000"/>
              </a:lnSpc>
              <a:buClr>
                <a:schemeClr val="accent1"/>
              </a:buClr>
              <a:buFont typeface="Arial" charset="0"/>
              <a:defRPr>
                <a:solidFill>
                  <a:schemeClr val="tx1"/>
                </a:solidFill>
                <a:latin typeface="Arial" charset="0"/>
                <a:ea typeface="MS PGothic" pitchFamily="34" charset="-128"/>
                <a:cs typeface="Arial" charset="0"/>
              </a:defRPr>
            </a:lvl1pPr>
            <a:lvl2pPr marL="742950" indent="-285750" eaLnBrk="0" hangingPunct="0">
              <a:lnSpc>
                <a:spcPct val="110000"/>
              </a:lnSpc>
              <a:buClr>
                <a:schemeClr val="accent1"/>
              </a:buClr>
              <a:buChar char="•"/>
              <a:defRPr>
                <a:solidFill>
                  <a:schemeClr val="tx1"/>
                </a:solidFill>
                <a:latin typeface="Arial" charset="0"/>
                <a:ea typeface="MS PGothic" pitchFamily="34" charset="-128"/>
                <a:cs typeface="Arial" charset="0"/>
              </a:defRPr>
            </a:lvl2pPr>
            <a:lvl3pPr marL="1143000" indent="-228600" eaLnBrk="0" hangingPunct="0">
              <a:lnSpc>
                <a:spcPct val="110000"/>
              </a:lnSpc>
              <a:buClr>
                <a:schemeClr val="accent1"/>
              </a:buClr>
              <a:buChar char="•"/>
              <a:defRPr>
                <a:solidFill>
                  <a:schemeClr val="tx1"/>
                </a:solidFill>
                <a:latin typeface="Arial" charset="0"/>
                <a:ea typeface="MS PGothic" pitchFamily="34" charset="-128"/>
                <a:cs typeface="Arial" charset="0"/>
              </a:defRPr>
            </a:lvl3pPr>
            <a:lvl4pPr marL="1600200" indent="-228600" eaLnBrk="0" hangingPunct="0">
              <a:lnSpc>
                <a:spcPct val="110000"/>
              </a:lnSpc>
              <a:buClr>
                <a:schemeClr val="accent1"/>
              </a:buClr>
              <a:buChar char="•"/>
              <a:defRPr>
                <a:solidFill>
                  <a:schemeClr val="tx1"/>
                </a:solidFill>
                <a:latin typeface="Arial" charset="0"/>
                <a:ea typeface="MS PGothic" pitchFamily="34" charset="-128"/>
                <a:cs typeface="Arial" charset="0"/>
              </a:defRPr>
            </a:lvl4pPr>
            <a:lvl5pPr marL="2057400" indent="-228600" eaLnBrk="0" hangingPunct="0">
              <a:lnSpc>
                <a:spcPct val="110000"/>
              </a:lnSpc>
              <a:buClr>
                <a:schemeClr val="accent1"/>
              </a:buClr>
              <a:buChar char="•"/>
              <a:defRPr>
                <a:solidFill>
                  <a:schemeClr val="tx1"/>
                </a:solidFill>
                <a:latin typeface="Arial" charset="0"/>
                <a:ea typeface="MS PGothic" pitchFamily="34" charset="-128"/>
                <a:cs typeface="Arial"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charset="0"/>
                <a:ea typeface="MS PGothic" pitchFamily="34" charset="-128"/>
                <a:cs typeface="Arial"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charset="0"/>
                <a:ea typeface="MS PGothic" pitchFamily="34" charset="-128"/>
                <a:cs typeface="Arial"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charset="0"/>
                <a:ea typeface="MS PGothic" pitchFamily="34" charset="-128"/>
                <a:cs typeface="Arial"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charset="0"/>
                <a:ea typeface="MS PGothic" pitchFamily="34" charset="-128"/>
                <a:cs typeface="Arial" charset="0"/>
              </a:defRPr>
            </a:lvl9pPr>
          </a:lstStyle>
          <a:p>
            <a:pPr eaLnBrk="1" hangingPunct="1">
              <a:lnSpc>
                <a:spcPct val="100000"/>
              </a:lnSpc>
              <a:spcBef>
                <a:spcPct val="50000"/>
              </a:spcBef>
              <a:buClr>
                <a:schemeClr val="accent2"/>
              </a:buClr>
              <a:buFont typeface="Wingdings" pitchFamily="2" charset="2"/>
              <a:buNone/>
            </a:pPr>
            <a:endParaRPr lang="en-US" altLang="de-DE" dirty="0"/>
          </a:p>
        </p:txBody>
      </p:sp>
      <p:sp>
        <p:nvSpPr>
          <p:cNvPr id="2" name="Titel 1"/>
          <p:cNvSpPr>
            <a:spLocks noGrp="1"/>
          </p:cNvSpPr>
          <p:nvPr>
            <p:ph type="title"/>
          </p:nvPr>
        </p:nvSpPr>
        <p:spPr/>
        <p:txBody>
          <a:bodyPr/>
          <a:lstStyle/>
          <a:p>
            <a:r>
              <a:rPr lang="en-US" altLang="de-DE" dirty="0"/>
              <a:t>LOGO! CMR calculation of position data by means of GPS </a:t>
            </a:r>
            <a:endParaRPr lang="en-US" dirty="0"/>
          </a:p>
        </p:txBody>
      </p:sp>
      <p:sp>
        <p:nvSpPr>
          <p:cNvPr id="6" name="Rechteck 5"/>
          <p:cNvSpPr/>
          <p:nvPr/>
        </p:nvSpPr>
        <p:spPr bwMode="auto">
          <a:xfrm>
            <a:off x="627063" y="1415444"/>
            <a:ext cx="5472000" cy="4750406"/>
          </a:xfrm>
          <a:prstGeom prst="rect">
            <a:avLst/>
          </a:prstGeom>
          <a:solidFill>
            <a:srgbClr val="CDD9E1"/>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8" name="Rechteck 2"/>
          <p:cNvSpPr>
            <a:spLocks noChangeArrowheads="1"/>
          </p:cNvSpPr>
          <p:nvPr/>
        </p:nvSpPr>
        <p:spPr bwMode="auto">
          <a:xfrm>
            <a:off x="6239897" y="5661106"/>
            <a:ext cx="5472203" cy="504744"/>
          </a:xfrm>
          <a:prstGeom prst="rect">
            <a:avLst/>
          </a:prstGeom>
          <a:solidFill>
            <a:srgbClr val="879BA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lvl1pPr eaLnBrk="0" hangingPunct="0">
              <a:lnSpc>
                <a:spcPct val="110000"/>
              </a:lnSpc>
              <a:buClr>
                <a:schemeClr val="accent1"/>
              </a:buClr>
              <a:buFont typeface="Arial" pitchFamily="34" charset="0"/>
              <a:defRPr>
                <a:solidFill>
                  <a:schemeClr val="tx1"/>
                </a:solidFill>
                <a:latin typeface="Arial" pitchFamily="34" charset="0"/>
                <a:ea typeface="ＭＳ Ｐゴシック"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9pPr>
          </a:lstStyle>
          <a:p>
            <a:pPr algn="ctr" eaLnBrk="1" hangingPunct="1">
              <a:lnSpc>
                <a:spcPct val="100000"/>
              </a:lnSpc>
              <a:buClrTx/>
              <a:buFontTx/>
              <a:buNone/>
            </a:pPr>
            <a:r>
              <a:rPr lang="en-US" altLang="de-DE" sz="1400" b="1" dirty="0">
                <a:solidFill>
                  <a:schemeClr val="lt1"/>
                </a:solidFill>
              </a:rPr>
              <a:t>LOGO! CMR Calculation of Position Data by means of GPS </a:t>
            </a:r>
          </a:p>
        </p:txBody>
      </p:sp>
      <p:sp>
        <p:nvSpPr>
          <p:cNvPr id="10" name="Text Box 5"/>
          <p:cNvSpPr txBox="1">
            <a:spLocks noChangeArrowheads="1"/>
          </p:cNvSpPr>
          <p:nvPr>
            <p:custDataLst>
              <p:tags r:id="rId2"/>
            </p:custDataLst>
          </p:nvPr>
        </p:nvSpPr>
        <p:spPr bwMode="auto">
          <a:xfrm>
            <a:off x="627063" y="2677829"/>
            <a:ext cx="5472000" cy="293688"/>
          </a:xfrm>
          <a:prstGeom prst="rect">
            <a:avLst/>
          </a:prstGeom>
          <a:solidFill>
            <a:srgbClr val="00646E"/>
          </a:solidFill>
          <a:ln>
            <a:noFill/>
          </a:ln>
        </p:spPr>
        <p:txBody>
          <a:bodyPr lIns="108000" tIns="0" rIns="36000" bIns="0" anchor="ctr"/>
          <a:lstStyle>
            <a:lvl1pPr eaLnBrk="0" hangingPunct="0">
              <a:lnSpc>
                <a:spcPct val="110000"/>
              </a:lnSpc>
              <a:buClr>
                <a:schemeClr val="accent1"/>
              </a:buClr>
              <a:buFont typeface="Arial" pitchFamily="34" charset="0"/>
              <a:defRPr>
                <a:solidFill>
                  <a:schemeClr val="tx1"/>
                </a:solidFill>
                <a:latin typeface="Arial" pitchFamily="34" charset="0"/>
                <a:ea typeface="ＭＳ Ｐゴシック"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9pPr>
          </a:lstStyle>
          <a:p>
            <a:pPr eaLnBrk="1" hangingPunct="1">
              <a:lnSpc>
                <a:spcPct val="100000"/>
              </a:lnSpc>
              <a:buClr>
                <a:srgbClr val="FF9900"/>
              </a:buClr>
              <a:buFontTx/>
              <a:buNone/>
            </a:pPr>
            <a:r>
              <a:rPr lang="en-US" altLang="de-DE" sz="1400" b="1">
                <a:solidFill>
                  <a:srgbClr val="FFFFFF"/>
                </a:solidFill>
              </a:rPr>
              <a:t>Solution</a:t>
            </a:r>
            <a:endParaRPr lang="en-US" altLang="de-DE" sz="1400" b="1" dirty="0">
              <a:solidFill>
                <a:srgbClr val="FF0000"/>
              </a:solidFill>
            </a:endParaRPr>
          </a:p>
        </p:txBody>
      </p:sp>
      <p:sp>
        <p:nvSpPr>
          <p:cNvPr id="11" name="Text Box 5"/>
          <p:cNvSpPr txBox="1">
            <a:spLocks noChangeArrowheads="1"/>
          </p:cNvSpPr>
          <p:nvPr>
            <p:custDataLst>
              <p:tags r:id="rId3"/>
            </p:custDataLst>
          </p:nvPr>
        </p:nvSpPr>
        <p:spPr bwMode="auto">
          <a:xfrm>
            <a:off x="624483" y="4803794"/>
            <a:ext cx="5472000" cy="288000"/>
          </a:xfrm>
          <a:prstGeom prst="rect">
            <a:avLst/>
          </a:prstGeom>
          <a:solidFill>
            <a:srgbClr val="00646E"/>
          </a:solidFill>
          <a:ln>
            <a:noFill/>
          </a:ln>
        </p:spPr>
        <p:txBody>
          <a:bodyPr lIns="108000" tIns="0" rIns="36000" bIns="0" anchor="ctr"/>
          <a:lstStyle>
            <a:lvl1pPr eaLnBrk="0" hangingPunct="0">
              <a:lnSpc>
                <a:spcPct val="110000"/>
              </a:lnSpc>
              <a:buClr>
                <a:schemeClr val="accent1"/>
              </a:buClr>
              <a:buFont typeface="Arial" pitchFamily="34" charset="0"/>
              <a:defRPr>
                <a:solidFill>
                  <a:schemeClr val="tx1"/>
                </a:solidFill>
                <a:latin typeface="Arial" pitchFamily="34" charset="0"/>
                <a:ea typeface="ＭＳ Ｐゴシック"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9pPr>
          </a:lstStyle>
          <a:p>
            <a:pPr eaLnBrk="1" hangingPunct="1">
              <a:lnSpc>
                <a:spcPct val="100000"/>
              </a:lnSpc>
              <a:buClr>
                <a:srgbClr val="FF9900"/>
              </a:buClr>
              <a:buFontTx/>
              <a:buNone/>
            </a:pPr>
            <a:r>
              <a:rPr lang="en-US" altLang="de-DE" sz="1400" b="1">
                <a:solidFill>
                  <a:srgbClr val="FFFFFF"/>
                </a:solidFill>
              </a:rPr>
              <a:t>Benefit</a:t>
            </a:r>
            <a:endParaRPr lang="en-US" altLang="de-DE" sz="1400" b="1" dirty="0">
              <a:solidFill>
                <a:srgbClr val="FF0000"/>
              </a:solidFill>
            </a:endParaRPr>
          </a:p>
        </p:txBody>
      </p:sp>
      <p:sp>
        <p:nvSpPr>
          <p:cNvPr id="14" name="Text Box 5"/>
          <p:cNvSpPr txBox="1">
            <a:spLocks noChangeArrowheads="1"/>
          </p:cNvSpPr>
          <p:nvPr>
            <p:custDataLst>
              <p:tags r:id="rId4"/>
            </p:custDataLst>
          </p:nvPr>
        </p:nvSpPr>
        <p:spPr bwMode="auto">
          <a:xfrm>
            <a:off x="627063" y="1402922"/>
            <a:ext cx="5472000" cy="300226"/>
          </a:xfrm>
          <a:prstGeom prst="rect">
            <a:avLst/>
          </a:prstGeom>
          <a:solidFill>
            <a:srgbClr val="00646E"/>
          </a:solidFill>
          <a:ln>
            <a:noFill/>
          </a:ln>
        </p:spPr>
        <p:txBody>
          <a:bodyPr lIns="108000" tIns="0" rIns="36000" bIns="0" anchor="ctr"/>
          <a:lstStyle>
            <a:lvl1pPr eaLnBrk="0" hangingPunct="0">
              <a:lnSpc>
                <a:spcPct val="110000"/>
              </a:lnSpc>
              <a:buClr>
                <a:schemeClr val="accent1"/>
              </a:buClr>
              <a:buFont typeface="Arial" pitchFamily="34" charset="0"/>
              <a:defRPr>
                <a:solidFill>
                  <a:schemeClr val="tx1"/>
                </a:solidFill>
                <a:latin typeface="Arial" pitchFamily="34" charset="0"/>
                <a:ea typeface="ＭＳ Ｐゴシック"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9pPr>
          </a:lstStyle>
          <a:p>
            <a:pPr eaLnBrk="1" hangingPunct="1">
              <a:lnSpc>
                <a:spcPct val="100000"/>
              </a:lnSpc>
              <a:buClr>
                <a:srgbClr val="FF9900"/>
              </a:buClr>
              <a:buFontTx/>
              <a:buNone/>
            </a:pPr>
            <a:r>
              <a:rPr lang="en-US" altLang="de-DE" sz="1400" b="1">
                <a:solidFill>
                  <a:srgbClr val="FFFFFF"/>
                </a:solidFill>
              </a:rPr>
              <a:t>Task</a:t>
            </a:r>
            <a:endParaRPr lang="en-US" altLang="de-DE" sz="1400" b="1" dirty="0">
              <a:solidFill>
                <a:srgbClr val="FF0000"/>
              </a:solidFill>
            </a:endParaRPr>
          </a:p>
        </p:txBody>
      </p:sp>
      <p:sp>
        <p:nvSpPr>
          <p:cNvPr id="21" name="Text Box 9"/>
          <p:cNvSpPr txBox="1">
            <a:spLocks noChangeArrowheads="1"/>
          </p:cNvSpPr>
          <p:nvPr/>
        </p:nvSpPr>
        <p:spPr bwMode="auto">
          <a:xfrm>
            <a:off x="626669" y="3004232"/>
            <a:ext cx="5465243" cy="179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72000" rIns="72000" bIns="0">
            <a:noAutofit/>
          </a:bodyPr>
          <a:lstStyle>
            <a:lvl1pPr eaLnBrk="0" hangingPunct="0">
              <a:lnSpc>
                <a:spcPct val="110000"/>
              </a:lnSpc>
              <a:buClr>
                <a:schemeClr val="accent1"/>
              </a:buClr>
              <a:buFont typeface="Arial" pitchFamily="34" charset="0"/>
              <a:defRPr>
                <a:solidFill>
                  <a:schemeClr val="tx1"/>
                </a:solidFill>
                <a:latin typeface="Arial" pitchFamily="34" charset="0"/>
                <a:ea typeface="ＭＳ Ｐゴシック"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9pPr>
          </a:lstStyle>
          <a:p>
            <a:pPr eaLnBrk="1" hangingPunct="1">
              <a:lnSpc>
                <a:spcPct val="100000"/>
              </a:lnSpc>
              <a:spcBef>
                <a:spcPts val="300"/>
              </a:spcBef>
              <a:buClrTx/>
            </a:pPr>
            <a:r>
              <a:rPr lang="en-US" altLang="de-DE" sz="1400" dirty="0"/>
              <a:t>The LOGO! CMR calculates the position from the GPS signal received via GPS antenna from the satellite and triggers an appropriate configured action. </a:t>
            </a:r>
            <a:br>
              <a:rPr lang="en-US" altLang="de-DE" sz="1400" dirty="0"/>
            </a:br>
            <a:r>
              <a:rPr lang="en-US" altLang="de-DE" sz="1400" dirty="0"/>
              <a:t>The determined  position e.g. will be sent per SMS by the LOGO! CMR or will be sent to the LOGO! BM. In the LOGO! BM the GPS-Signal can be logged and, if necessary be queried via the LOGO! CMR.</a:t>
            </a:r>
          </a:p>
        </p:txBody>
      </p:sp>
      <p:sp>
        <p:nvSpPr>
          <p:cNvPr id="22" name="Text Box 9"/>
          <p:cNvSpPr txBox="1">
            <a:spLocks noChangeArrowheads="1"/>
          </p:cNvSpPr>
          <p:nvPr/>
        </p:nvSpPr>
        <p:spPr bwMode="auto">
          <a:xfrm>
            <a:off x="624482" y="1713002"/>
            <a:ext cx="5472001" cy="8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00" tIns="72000" rIns="72000" bIns="0">
            <a:spAutoFit/>
          </a:bodyPr>
          <a:lstStyle>
            <a:lvl1pPr eaLnBrk="0" hangingPunct="0">
              <a:lnSpc>
                <a:spcPct val="110000"/>
              </a:lnSpc>
              <a:buClr>
                <a:schemeClr val="accent1"/>
              </a:buClr>
              <a:buFont typeface="Arial" pitchFamily="34" charset="0"/>
              <a:defRPr>
                <a:solidFill>
                  <a:schemeClr val="tx1"/>
                </a:solidFill>
                <a:latin typeface="Arial" pitchFamily="34" charset="0"/>
                <a:ea typeface="ＭＳ Ｐゴシック"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9pPr>
          </a:lstStyle>
          <a:p>
            <a:pPr eaLnBrk="1" hangingPunct="1">
              <a:lnSpc>
                <a:spcPct val="100000"/>
              </a:lnSpc>
              <a:buClrTx/>
            </a:pPr>
            <a:r>
              <a:rPr lang="en-US" altLang="de-DE" sz="1400" dirty="0"/>
              <a:t>Continuous recording of the position data of a container, for example, and querying of the data if required.</a:t>
            </a:r>
          </a:p>
          <a:p>
            <a:pPr eaLnBrk="1" hangingPunct="1">
              <a:buClr>
                <a:srgbClr val="879BAA"/>
              </a:buClr>
            </a:pPr>
            <a:endParaRPr lang="en-US" altLang="de-DE" sz="1400" dirty="0">
              <a:solidFill>
                <a:srgbClr val="000000"/>
              </a:solidFill>
            </a:endParaRPr>
          </a:p>
        </p:txBody>
      </p:sp>
      <p:sp>
        <p:nvSpPr>
          <p:cNvPr id="23" name="Text Box 9"/>
          <p:cNvSpPr txBox="1">
            <a:spLocks noChangeArrowheads="1"/>
          </p:cNvSpPr>
          <p:nvPr/>
        </p:nvSpPr>
        <p:spPr bwMode="auto">
          <a:xfrm>
            <a:off x="624482" y="5091795"/>
            <a:ext cx="5467430" cy="107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72000" rIns="72000" bIns="0">
            <a:noAutofit/>
          </a:bodyPr>
          <a:lstStyle>
            <a:lvl1pPr eaLnBrk="0" hangingPunct="0">
              <a:lnSpc>
                <a:spcPct val="110000"/>
              </a:lnSpc>
              <a:buClr>
                <a:schemeClr val="accent1"/>
              </a:buClr>
              <a:buFont typeface="Arial" pitchFamily="34" charset="0"/>
              <a:defRPr>
                <a:solidFill>
                  <a:schemeClr val="tx1"/>
                </a:solidFill>
                <a:latin typeface="Arial" pitchFamily="34" charset="0"/>
                <a:ea typeface="ＭＳ Ｐゴシック"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9pPr>
          </a:lstStyle>
          <a:p>
            <a:pPr eaLnBrk="1" hangingPunct="1">
              <a:lnSpc>
                <a:spcPct val="100000"/>
              </a:lnSpc>
              <a:spcBef>
                <a:spcPts val="0"/>
              </a:spcBef>
              <a:buClr>
                <a:schemeClr val="tx1"/>
              </a:buClr>
              <a:tabLst>
                <a:tab pos="180000" algn="l"/>
              </a:tabLst>
              <a:defRPr/>
            </a:pPr>
            <a:r>
              <a:rPr lang="en-US" sz="1400" dirty="0"/>
              <a:t>Low-cost solution for position detection by GPS signal via query option using text messages</a:t>
            </a:r>
            <a:endParaRPr lang="en-US" altLang="de-DE" sz="1400" dirty="0"/>
          </a:p>
        </p:txBody>
      </p:sp>
      <p:sp>
        <p:nvSpPr>
          <p:cNvPr id="25" name="Rechteck 1"/>
          <p:cNvSpPr>
            <a:spLocks noChangeArrowheads="1"/>
          </p:cNvSpPr>
          <p:nvPr/>
        </p:nvSpPr>
        <p:spPr bwMode="auto">
          <a:xfrm>
            <a:off x="8155073" y="1553035"/>
            <a:ext cx="3383784" cy="861774"/>
          </a:xfrm>
          <a:prstGeom prst="rect">
            <a:avLst/>
          </a:prstGeom>
          <a:solidFill>
            <a:schemeClr val="accent1"/>
          </a:solidFill>
          <a:ln>
            <a:noFill/>
          </a:ln>
        </p:spPr>
        <p:txBody>
          <a:bodyPr wrap="square" lIns="36000" rIns="0">
            <a:spAutoFit/>
          </a:bodyPr>
          <a:lstStyle/>
          <a:p>
            <a:r>
              <a:rPr lang="en-US" altLang="de-DE" sz="1000" b="1">
                <a:solidFill>
                  <a:schemeClr val="bg1"/>
                </a:solidFill>
                <a:latin typeface="Arial" charset="0"/>
                <a:ea typeface="MS PGothic" pitchFamily="34" charset="-128"/>
                <a:cs typeface="Arial" charset="0"/>
              </a:rPr>
              <a:t>Note: </a:t>
            </a:r>
            <a:br>
              <a:rPr lang="en-US" altLang="de-DE" sz="1000" b="1">
                <a:solidFill>
                  <a:schemeClr val="bg1"/>
                </a:solidFill>
                <a:latin typeface="Arial" charset="0"/>
                <a:ea typeface="MS PGothic" pitchFamily="34" charset="-128"/>
                <a:cs typeface="Arial" charset="0"/>
              </a:rPr>
            </a:br>
            <a:r>
              <a:rPr lang="en-US" altLang="de-DE" sz="1000">
                <a:solidFill>
                  <a:schemeClr val="bg1"/>
                </a:solidFill>
                <a:latin typeface="Arial" charset="0"/>
                <a:ea typeface="MS PGothic" pitchFamily="34" charset="-128"/>
                <a:cs typeface="Arial" charset="0"/>
              </a:rPr>
              <a:t>Example: Syntax of received SMS to get the GPS-position: </a:t>
            </a:r>
            <a:r>
              <a:rPr lang="en-US" altLang="de-DE" sz="1000" b="1">
                <a:solidFill>
                  <a:schemeClr val="bg1"/>
                </a:solidFill>
                <a:latin typeface="Arial" charset="0"/>
                <a:ea typeface="MS PGothic" pitchFamily="34" charset="-128"/>
                <a:cs typeface="Arial" charset="0"/>
              </a:rPr>
              <a:t>GPSPOSITION?</a:t>
            </a:r>
            <a:br>
              <a:rPr lang="en-US" altLang="de-DE" sz="1000" b="1">
                <a:solidFill>
                  <a:schemeClr val="bg1"/>
                </a:solidFill>
                <a:latin typeface="Arial" charset="0"/>
                <a:ea typeface="MS PGothic" pitchFamily="34" charset="-128"/>
                <a:cs typeface="Arial" charset="0"/>
              </a:rPr>
            </a:br>
            <a:r>
              <a:rPr lang="en-US" altLang="de-DE" sz="1000">
                <a:solidFill>
                  <a:schemeClr val="bg1"/>
                </a:solidFill>
              </a:rPr>
              <a:t>Response SMS: </a:t>
            </a:r>
            <a:br>
              <a:rPr lang="en-US" altLang="de-DE" sz="1000">
                <a:solidFill>
                  <a:schemeClr val="bg1"/>
                </a:solidFill>
              </a:rPr>
            </a:br>
            <a:r>
              <a:rPr lang="en-US" altLang="de-DE" sz="1000" b="1">
                <a:solidFill>
                  <a:schemeClr val="bg1"/>
                </a:solidFill>
              </a:rPr>
              <a:t>GPS-Position: 49:0:50.4 N 8:24:15.48 E Alt 0350</a:t>
            </a:r>
            <a:endParaRPr lang="en-US" altLang="de-DE" sz="1000" b="1" dirty="0">
              <a:solidFill>
                <a:schemeClr val="bg1"/>
              </a:solidFill>
            </a:endParaRPr>
          </a:p>
        </p:txBody>
      </p:sp>
      <p:pic>
        <p:nvPicPr>
          <p:cNvPr id="686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63472" y="1553035"/>
            <a:ext cx="1317625"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Grafik 25"/>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311383" y="2800406"/>
            <a:ext cx="3678834" cy="2770867"/>
          </a:xfrm>
          <a:prstGeom prst="rect">
            <a:avLst/>
          </a:prstGeom>
        </p:spPr>
      </p:pic>
    </p:spTree>
    <p:custDataLst>
      <p:tags r:id="rId1"/>
    </p:custDataLst>
    <p:extLst>
      <p:ext uri="{BB962C8B-B14F-4D97-AF65-F5344CB8AC3E}">
        <p14:creationId xmlns:p14="http://schemas.microsoft.com/office/powerpoint/2010/main" val="2840121650"/>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8111585" y="1417738"/>
            <a:ext cx="3600000" cy="4291299"/>
          </a:xfrm>
          <a:prstGeom prst="rect">
            <a:avLst/>
          </a:prstGeom>
          <a:solidFill>
            <a:srgbClr val="CDD9E1"/>
          </a:solidFill>
          <a:ln w="15875">
            <a:noFill/>
          </a:ln>
          <a:effectLst/>
          <a:extLst>
            <a:ext uri="{91240B29-F687-4F45-9708-019B960494DF}">
              <a14:hiddenLine xmlns:a14="http://schemas.microsoft.com/office/drawing/2010/main" w="15875">
                <a:solidFill>
                  <a:srgbClr val="FF0000"/>
                </a:solidFill>
              </a14:hiddenLine>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a:solidFill>
                <a:schemeClr val="tx1"/>
              </a:solidFill>
            </a:endParaRPr>
          </a:p>
        </p:txBody>
      </p:sp>
      <p:sp>
        <p:nvSpPr>
          <p:cNvPr id="34818" name="cdtRectangle 2 Id114690"/>
          <p:cNvSpPr>
            <a:spLocks noGrp="1" noChangeArrowheads="1"/>
          </p:cNvSpPr>
          <p:nvPr>
            <p:ph type="title"/>
          </p:nvPr>
        </p:nvSpPr>
        <p:spPr/>
        <p:txBody>
          <a:bodyPr/>
          <a:lstStyle/>
          <a:p>
            <a:r>
              <a:rPr lang="en-US" altLang="de-DE" dirty="0"/>
              <a:t>LOGO! CMR</a:t>
            </a:r>
            <a:br>
              <a:rPr lang="en-US" altLang="de-DE" dirty="0"/>
            </a:br>
            <a:r>
              <a:rPr lang="en-US" altLang="de-DE" dirty="0"/>
              <a:t>Symbolic addressing  / Alias SMS</a:t>
            </a:r>
          </a:p>
        </p:txBody>
      </p:sp>
      <p:sp>
        <p:nvSpPr>
          <p:cNvPr id="13" name="Rechteck 2"/>
          <p:cNvSpPr>
            <a:spLocks noChangeArrowheads="1"/>
          </p:cNvSpPr>
          <p:nvPr/>
        </p:nvSpPr>
        <p:spPr bwMode="auto">
          <a:xfrm>
            <a:off x="8111843" y="5660875"/>
            <a:ext cx="3600000" cy="504000"/>
          </a:xfrm>
          <a:prstGeom prst="rect">
            <a:avLst/>
          </a:prstGeom>
          <a:solidFill>
            <a:srgbClr val="879BA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lvl1pPr eaLnBrk="0" hangingPunct="0">
              <a:lnSpc>
                <a:spcPct val="110000"/>
              </a:lnSpc>
              <a:buClr>
                <a:schemeClr val="accent1"/>
              </a:buClr>
              <a:buFont typeface="Arial" pitchFamily="34" charset="0"/>
              <a:defRPr>
                <a:solidFill>
                  <a:schemeClr val="tx1"/>
                </a:solidFill>
                <a:latin typeface="Arial" pitchFamily="34" charset="0"/>
                <a:ea typeface="ＭＳ Ｐゴシック"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9pPr>
          </a:lstStyle>
          <a:p>
            <a:pPr algn="ctr" eaLnBrk="1" hangingPunct="1">
              <a:lnSpc>
                <a:spcPct val="100000"/>
              </a:lnSpc>
              <a:buClrTx/>
              <a:buFontTx/>
              <a:buNone/>
            </a:pPr>
            <a:r>
              <a:rPr lang="en-US" altLang="de-DE" sz="1400" b="1" dirty="0">
                <a:solidFill>
                  <a:schemeClr val="bg1"/>
                </a:solidFill>
              </a:rPr>
              <a:t>Symbolic addressing / Alias SMS</a:t>
            </a:r>
          </a:p>
        </p:txBody>
      </p:sp>
      <p:pic>
        <p:nvPicPr>
          <p:cNvPr id="18" name="Grafik 17"/>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8219585" y="2861330"/>
            <a:ext cx="740894" cy="783700"/>
          </a:xfrm>
          <a:prstGeom prst="rect">
            <a:avLst/>
          </a:prstGeom>
        </p:spPr>
      </p:pic>
      <p:sp>
        <p:nvSpPr>
          <p:cNvPr id="20" name="Rechteck 1"/>
          <p:cNvSpPr>
            <a:spLocks noChangeArrowheads="1"/>
          </p:cNvSpPr>
          <p:nvPr/>
        </p:nvSpPr>
        <p:spPr bwMode="auto">
          <a:xfrm>
            <a:off x="8219585" y="1493614"/>
            <a:ext cx="3384000" cy="1323439"/>
          </a:xfrm>
          <a:prstGeom prst="rect">
            <a:avLst/>
          </a:prstGeom>
          <a:solidFill>
            <a:schemeClr val="accent1"/>
          </a:solidFill>
          <a:ln>
            <a:noFill/>
          </a:ln>
        </p:spPr>
        <p:txBody>
          <a:bodyPr wrap="square" lIns="36000" rIns="0">
            <a:spAutoFit/>
          </a:bodyPr>
          <a:lstStyle/>
          <a:p>
            <a:pPr>
              <a:spcBef>
                <a:spcPts val="0"/>
              </a:spcBef>
            </a:pPr>
            <a:r>
              <a:rPr lang="en-US" altLang="de-DE" sz="1000" u="sng">
                <a:solidFill>
                  <a:schemeClr val="lt1"/>
                </a:solidFill>
                <a:latin typeface="Arial" charset="0"/>
                <a:ea typeface="MS PGothic" pitchFamily="34" charset="-128"/>
                <a:cs typeface="Arial" charset="0"/>
              </a:rPr>
              <a:t>Example-SMS for request  the  level:</a:t>
            </a:r>
          </a:p>
          <a:p>
            <a:pPr>
              <a:spcBef>
                <a:spcPts val="0"/>
              </a:spcBef>
            </a:pPr>
            <a:r>
              <a:rPr lang="en-US" altLang="de-DE" sz="1000">
                <a:solidFill>
                  <a:schemeClr val="lt1"/>
                </a:solidFill>
                <a:latin typeface="Arial" charset="0"/>
                <a:ea typeface="MS PGothic" pitchFamily="34" charset="-128"/>
                <a:cs typeface="Arial" charset="0"/>
              </a:rPr>
              <a:t>Stufe1: LOGO?VM125,Word </a:t>
            </a:r>
          </a:p>
          <a:p>
            <a:pPr>
              <a:spcBef>
                <a:spcPts val="0"/>
              </a:spcBef>
            </a:pPr>
            <a:r>
              <a:rPr lang="en-US" altLang="de-DE" sz="1000">
                <a:solidFill>
                  <a:schemeClr val="lt1"/>
                </a:solidFill>
                <a:latin typeface="Arial" charset="0"/>
                <a:ea typeface="MS PGothic" pitchFamily="34" charset="-128"/>
                <a:cs typeface="Arial" charset="0"/>
              </a:rPr>
              <a:t>Stufe2 - symbolisch: </a:t>
            </a:r>
            <a:r>
              <a:rPr lang="en-US" altLang="de-DE" sz="1000" b="1">
                <a:solidFill>
                  <a:schemeClr val="lt1"/>
                </a:solidFill>
                <a:latin typeface="Arial" charset="0"/>
                <a:ea typeface="MS PGothic" pitchFamily="34" charset="-128"/>
                <a:cs typeface="Arial" charset="0"/>
              </a:rPr>
              <a:t>LOGO?Level1</a:t>
            </a:r>
            <a:br>
              <a:rPr lang="en-US" altLang="de-DE" sz="1000">
                <a:solidFill>
                  <a:schemeClr val="lt1"/>
                </a:solidFill>
                <a:latin typeface="Arial" charset="0"/>
                <a:ea typeface="MS PGothic" pitchFamily="34" charset="-128"/>
                <a:cs typeface="Arial" charset="0"/>
              </a:rPr>
            </a:br>
            <a:r>
              <a:rPr lang="en-US" altLang="de-DE" sz="1000">
                <a:solidFill>
                  <a:schemeClr val="lt1"/>
                </a:solidFill>
                <a:latin typeface="Arial" charset="0"/>
                <a:ea typeface="MS PGothic" pitchFamily="34" charset="-128"/>
                <a:cs typeface="Arial" charset="0"/>
              </a:rPr>
              <a:t>Stufe2 - Alias: </a:t>
            </a:r>
            <a:r>
              <a:rPr lang="en-US" altLang="de-DE" sz="1000" b="1">
                <a:solidFill>
                  <a:schemeClr val="lt1"/>
                </a:solidFill>
                <a:latin typeface="Arial" charset="0"/>
                <a:ea typeface="MS PGothic" pitchFamily="34" charset="-128"/>
                <a:cs typeface="Arial" charset="0"/>
              </a:rPr>
              <a:t>Level1</a:t>
            </a:r>
          </a:p>
          <a:p>
            <a:pPr>
              <a:spcBef>
                <a:spcPts val="0"/>
              </a:spcBef>
            </a:pPr>
            <a:r>
              <a:rPr lang="en-US" altLang="de-DE" sz="1000" u="sng">
                <a:solidFill>
                  <a:schemeClr val="lt1"/>
                </a:solidFill>
                <a:latin typeface="Arial" charset="0"/>
                <a:ea typeface="MS PGothic" pitchFamily="34" charset="-128"/>
                <a:cs typeface="Arial" charset="0"/>
              </a:rPr>
              <a:t>Example-SMS to set the max. level:</a:t>
            </a:r>
          </a:p>
          <a:p>
            <a:pPr>
              <a:spcBef>
                <a:spcPts val="0"/>
              </a:spcBef>
            </a:pPr>
            <a:r>
              <a:rPr lang="en-US" altLang="de-DE" sz="1000">
                <a:solidFill>
                  <a:schemeClr val="lt1"/>
                </a:solidFill>
                <a:latin typeface="Arial" charset="0"/>
                <a:ea typeface="MS PGothic" pitchFamily="34" charset="-128"/>
                <a:cs typeface="Arial" charset="0"/>
              </a:rPr>
              <a:t>Stufe 1: Hugo;LOGO=VM127,40,WORD</a:t>
            </a:r>
          </a:p>
          <a:p>
            <a:pPr>
              <a:spcBef>
                <a:spcPts val="0"/>
              </a:spcBef>
            </a:pPr>
            <a:r>
              <a:rPr lang="en-US" altLang="de-DE" sz="1000">
                <a:solidFill>
                  <a:schemeClr val="lt1"/>
                </a:solidFill>
                <a:latin typeface="Arial" charset="0"/>
                <a:ea typeface="MS PGothic" pitchFamily="34" charset="-128"/>
                <a:cs typeface="Arial" charset="0"/>
              </a:rPr>
              <a:t>Stufe 2 – symbolisch: </a:t>
            </a:r>
            <a:r>
              <a:rPr lang="en-US" altLang="de-DE" sz="1000" b="1">
                <a:solidFill>
                  <a:schemeClr val="lt1"/>
                </a:solidFill>
                <a:latin typeface="Arial" charset="0"/>
                <a:ea typeface="MS PGothic" pitchFamily="34" charset="-128"/>
                <a:cs typeface="Arial" charset="0"/>
              </a:rPr>
              <a:t>Hugo;LOGO=levellmax,40</a:t>
            </a:r>
          </a:p>
          <a:p>
            <a:pPr>
              <a:spcBef>
                <a:spcPts val="0"/>
              </a:spcBef>
            </a:pPr>
            <a:r>
              <a:rPr lang="en-US" altLang="de-DE" sz="1000">
                <a:solidFill>
                  <a:schemeClr val="lt1"/>
                </a:solidFill>
                <a:latin typeface="Arial" charset="0"/>
                <a:ea typeface="MS PGothic" pitchFamily="34" charset="-128"/>
                <a:cs typeface="Arial" charset="0"/>
              </a:rPr>
              <a:t>Stufe 2 – Alias: </a:t>
            </a:r>
            <a:r>
              <a:rPr lang="en-US" altLang="de-DE" sz="1000" b="1">
                <a:solidFill>
                  <a:schemeClr val="lt1"/>
                </a:solidFill>
                <a:latin typeface="Arial" charset="0"/>
                <a:ea typeface="MS PGothic" pitchFamily="34" charset="-128"/>
                <a:cs typeface="Arial" charset="0"/>
              </a:rPr>
              <a:t>levelmax</a:t>
            </a:r>
            <a:endParaRPr lang="en-US" altLang="de-DE" sz="1000" b="1" dirty="0">
              <a:solidFill>
                <a:schemeClr val="lt1"/>
              </a:solidFill>
              <a:latin typeface="Arial" charset="0"/>
              <a:ea typeface="MS PGothic" pitchFamily="34" charset="-128"/>
              <a:cs typeface="Arial" charset="0"/>
            </a:endParaRPr>
          </a:p>
        </p:txBody>
      </p:sp>
      <p:sp>
        <p:nvSpPr>
          <p:cNvPr id="22" name="Rechteck 21"/>
          <p:cNvSpPr/>
          <p:nvPr/>
        </p:nvSpPr>
        <p:spPr bwMode="auto">
          <a:xfrm>
            <a:off x="627063" y="1412875"/>
            <a:ext cx="7344000" cy="4752000"/>
          </a:xfrm>
          <a:prstGeom prst="rect">
            <a:avLst/>
          </a:prstGeom>
          <a:solidFill>
            <a:srgbClr val="CDD9E1"/>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a:solidFill>
                <a:schemeClr val="tx1"/>
              </a:solidFill>
            </a:endParaRPr>
          </a:p>
        </p:txBody>
      </p:sp>
      <p:sp>
        <p:nvSpPr>
          <p:cNvPr id="24" name="Rectangle 4"/>
          <p:cNvSpPr>
            <a:spLocks noChangeArrowheads="1"/>
          </p:cNvSpPr>
          <p:nvPr>
            <p:custDataLst>
              <p:tags r:id="rId2"/>
            </p:custDataLst>
          </p:nvPr>
        </p:nvSpPr>
        <p:spPr bwMode="auto">
          <a:xfrm>
            <a:off x="627063" y="2563039"/>
            <a:ext cx="7344000" cy="2103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72000" rIns="144000" bIns="72000" anchor="t" anchorCtr="0">
            <a:noAutofit/>
          </a:bodyPr>
          <a:lstStyle>
            <a:lvl1pPr eaLnBrk="0" hangingPunct="0">
              <a:lnSpc>
                <a:spcPct val="110000"/>
              </a:lnSpc>
              <a:buClr>
                <a:schemeClr val="accent1"/>
              </a:buClr>
              <a:buFont typeface="Arial" pitchFamily="34" charset="0"/>
              <a:defRPr>
                <a:solidFill>
                  <a:schemeClr val="tx1"/>
                </a:solidFill>
                <a:latin typeface="Arial" pitchFamily="34" charset="0"/>
                <a:ea typeface="MS PGothic"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9pPr>
          </a:lstStyle>
          <a:p>
            <a:pPr marL="180975" indent="-180975" eaLnBrk="1" hangingPunct="1">
              <a:spcBef>
                <a:spcPts val="300"/>
              </a:spcBef>
              <a:buClr>
                <a:srgbClr val="879BAA"/>
              </a:buClr>
              <a:buFont typeface="Arial" panose="020B0604020202020204" pitchFamily="34" charset="0"/>
              <a:buChar char="•"/>
            </a:pPr>
            <a:r>
              <a:rPr lang="en-US" altLang="de-DE" sz="1400" dirty="0">
                <a:solidFill>
                  <a:srgbClr val="000000"/>
                </a:solidFill>
              </a:rPr>
              <a:t>The LOGO! CMR monitors the process image of the defined signals of the LOGO! basic module</a:t>
            </a:r>
          </a:p>
          <a:p>
            <a:pPr marL="180975" indent="-180975" eaLnBrk="1" hangingPunct="1">
              <a:spcBef>
                <a:spcPts val="300"/>
              </a:spcBef>
              <a:buClr>
                <a:srgbClr val="879BAA"/>
              </a:buClr>
              <a:buFont typeface="Arial" panose="020B0604020202020204" pitchFamily="34" charset="0"/>
              <a:buChar char="•"/>
            </a:pPr>
            <a:r>
              <a:rPr lang="en-US" altLang="de-DE" sz="1400" dirty="0">
                <a:solidFill>
                  <a:srgbClr val="000000"/>
                </a:solidFill>
              </a:rPr>
              <a:t>If a defined event (e.g. setting an input), a SMS to a defined group of mobile phone numbers (user) is sent</a:t>
            </a:r>
          </a:p>
          <a:p>
            <a:pPr marL="180975" indent="-180975" eaLnBrk="1" hangingPunct="1">
              <a:spcBef>
                <a:spcPts val="300"/>
              </a:spcBef>
              <a:buClr>
                <a:srgbClr val="879BAA"/>
              </a:buClr>
              <a:buFont typeface="Arial" panose="020B0604020202020204" pitchFamily="34" charset="0"/>
              <a:buChar char="•"/>
            </a:pPr>
            <a:r>
              <a:rPr lang="en-US" altLang="de-DE" sz="1400" dirty="0">
                <a:solidFill>
                  <a:srgbClr val="000000"/>
                </a:solidFill>
              </a:rPr>
              <a:t>The level could also be requested by a defined user. </a:t>
            </a:r>
          </a:p>
          <a:p>
            <a:pPr marL="180975" indent="-180975" eaLnBrk="1" hangingPunct="1">
              <a:spcBef>
                <a:spcPts val="300"/>
              </a:spcBef>
              <a:buClr>
                <a:srgbClr val="879BAA"/>
              </a:buClr>
              <a:buFont typeface="Arial" panose="020B0604020202020204" pitchFamily="34" charset="0"/>
              <a:buChar char="•"/>
            </a:pPr>
            <a:r>
              <a:rPr lang="en-US" altLang="de-DE" sz="1400" dirty="0">
                <a:solidFill>
                  <a:srgbClr val="000000"/>
                </a:solidFill>
              </a:rPr>
              <a:t>The user should be able to send the permitted level value via SMS to CMR. This  transfer the value to the LOGO! BM.</a:t>
            </a:r>
          </a:p>
          <a:p>
            <a:pPr marL="180975" indent="-180975" eaLnBrk="1" hangingPunct="1">
              <a:spcBef>
                <a:spcPts val="300"/>
              </a:spcBef>
              <a:buClr>
                <a:srgbClr val="879BAA"/>
              </a:buClr>
              <a:buFont typeface="Arial" panose="020B0604020202020204" pitchFamily="34" charset="0"/>
              <a:buChar char="•"/>
            </a:pPr>
            <a:r>
              <a:rPr lang="en-US" altLang="de-DE" sz="1400" dirty="0">
                <a:solidFill>
                  <a:srgbClr val="000000"/>
                </a:solidFill>
              </a:rPr>
              <a:t>For SMS-Syntax, the user can use the symbolic addressing or the Alias SMS  </a:t>
            </a:r>
          </a:p>
        </p:txBody>
      </p:sp>
      <p:sp>
        <p:nvSpPr>
          <p:cNvPr id="25" name="Text Box 5"/>
          <p:cNvSpPr txBox="1">
            <a:spLocks noChangeArrowheads="1"/>
          </p:cNvSpPr>
          <p:nvPr>
            <p:custDataLst>
              <p:tags r:id="rId3"/>
            </p:custDataLst>
          </p:nvPr>
        </p:nvSpPr>
        <p:spPr bwMode="auto">
          <a:xfrm>
            <a:off x="627063" y="1412875"/>
            <a:ext cx="7344000" cy="288000"/>
          </a:xfrm>
          <a:prstGeom prst="rect">
            <a:avLst/>
          </a:prstGeom>
          <a:solidFill>
            <a:srgbClr val="00646E"/>
          </a:solidFill>
          <a:ln>
            <a:noFill/>
          </a:ln>
        </p:spPr>
        <p:txBody>
          <a:bodyPr lIns="144000" tIns="36000" rIns="144000" bIns="36000" anchor="ctr" anchorCtr="0">
            <a:noAutofit/>
          </a:bodyPr>
          <a:lstStyle>
            <a:lvl1pPr eaLnBrk="0" hangingPunct="0">
              <a:lnSpc>
                <a:spcPct val="110000"/>
              </a:lnSpc>
              <a:buClr>
                <a:schemeClr val="accent1"/>
              </a:buClr>
              <a:buFont typeface="Arial" pitchFamily="34" charset="0"/>
              <a:defRPr>
                <a:solidFill>
                  <a:schemeClr val="tx1"/>
                </a:solidFill>
                <a:latin typeface="Arial" pitchFamily="34" charset="0"/>
                <a:ea typeface="MS PGothic"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9pPr>
          </a:lstStyle>
          <a:p>
            <a:pPr eaLnBrk="1" hangingPunct="1">
              <a:lnSpc>
                <a:spcPct val="100000"/>
              </a:lnSpc>
              <a:spcBef>
                <a:spcPct val="50000"/>
              </a:spcBef>
              <a:buClr>
                <a:srgbClr val="FF9900"/>
              </a:buClr>
              <a:buFontTx/>
              <a:buNone/>
            </a:pPr>
            <a:r>
              <a:rPr lang="en-US" altLang="de-DE" sz="1600" b="1">
                <a:solidFill>
                  <a:schemeClr val="bg1"/>
                </a:solidFill>
              </a:rPr>
              <a:t>Task</a:t>
            </a:r>
            <a:endParaRPr lang="en-US" altLang="de-DE" sz="1600" b="1" dirty="0">
              <a:solidFill>
                <a:schemeClr val="bg1"/>
              </a:solidFill>
            </a:endParaRPr>
          </a:p>
        </p:txBody>
      </p:sp>
      <p:sp>
        <p:nvSpPr>
          <p:cNvPr id="26" name="Text Box 9"/>
          <p:cNvSpPr txBox="1">
            <a:spLocks noChangeArrowheads="1"/>
          </p:cNvSpPr>
          <p:nvPr/>
        </p:nvSpPr>
        <p:spPr bwMode="auto">
          <a:xfrm>
            <a:off x="627063" y="1700213"/>
            <a:ext cx="7344000" cy="86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4000" tIns="72000" rIns="144000" bIns="72000" anchor="t" anchorCtr="0">
            <a:noAutofit/>
          </a:bodyPr>
          <a:lstStyle>
            <a:lvl1pPr eaLnBrk="0" hangingPunct="0">
              <a:lnSpc>
                <a:spcPct val="110000"/>
              </a:lnSpc>
              <a:buClr>
                <a:schemeClr val="accent1"/>
              </a:buClr>
              <a:buFont typeface="Arial" pitchFamily="34" charset="0"/>
              <a:defRPr>
                <a:solidFill>
                  <a:schemeClr val="tx1"/>
                </a:solidFill>
                <a:latin typeface="Arial" pitchFamily="34" charset="0"/>
                <a:ea typeface="MS PGothic"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9pPr>
          </a:lstStyle>
          <a:p>
            <a:pPr eaLnBrk="1" hangingPunct="1">
              <a:buClr>
                <a:srgbClr val="879BAA"/>
              </a:buClr>
            </a:pPr>
            <a:r>
              <a:rPr lang="en-US" altLang="de-DE" sz="1400" dirty="0">
                <a:solidFill>
                  <a:srgbClr val="000000"/>
                </a:solidFill>
              </a:rPr>
              <a:t>Remote Monitoring and Control of the level of a water tank</a:t>
            </a:r>
          </a:p>
        </p:txBody>
      </p:sp>
      <p:sp>
        <p:nvSpPr>
          <p:cNvPr id="27" name="Text Box 5"/>
          <p:cNvSpPr txBox="1">
            <a:spLocks noChangeArrowheads="1"/>
          </p:cNvSpPr>
          <p:nvPr>
            <p:custDataLst>
              <p:tags r:id="rId4"/>
            </p:custDataLst>
          </p:nvPr>
        </p:nvSpPr>
        <p:spPr bwMode="auto">
          <a:xfrm>
            <a:off x="627063" y="2288602"/>
            <a:ext cx="7344000" cy="288000"/>
          </a:xfrm>
          <a:prstGeom prst="rect">
            <a:avLst/>
          </a:prstGeom>
          <a:solidFill>
            <a:srgbClr val="00646E"/>
          </a:solidFill>
          <a:ln>
            <a:noFill/>
          </a:ln>
        </p:spPr>
        <p:txBody>
          <a:bodyPr lIns="144000" tIns="36000" rIns="144000" bIns="36000" anchor="ctr" anchorCtr="0">
            <a:noAutofit/>
          </a:bodyPr>
          <a:lstStyle>
            <a:lvl1pPr eaLnBrk="0" hangingPunct="0">
              <a:lnSpc>
                <a:spcPct val="110000"/>
              </a:lnSpc>
              <a:buClr>
                <a:schemeClr val="accent1"/>
              </a:buClr>
              <a:buFont typeface="Arial" pitchFamily="34" charset="0"/>
              <a:defRPr>
                <a:solidFill>
                  <a:schemeClr val="tx1"/>
                </a:solidFill>
                <a:latin typeface="Arial" pitchFamily="34" charset="0"/>
                <a:ea typeface="MS PGothic"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9pPr>
          </a:lstStyle>
          <a:p>
            <a:pPr eaLnBrk="1" hangingPunct="1">
              <a:lnSpc>
                <a:spcPct val="100000"/>
              </a:lnSpc>
              <a:spcBef>
                <a:spcPct val="50000"/>
              </a:spcBef>
              <a:buClr>
                <a:srgbClr val="FF9900"/>
              </a:buClr>
              <a:buFontTx/>
              <a:buNone/>
            </a:pPr>
            <a:r>
              <a:rPr lang="en-US" altLang="de-DE" sz="1600" b="1">
                <a:solidFill>
                  <a:schemeClr val="bg1"/>
                </a:solidFill>
              </a:rPr>
              <a:t>Solution</a:t>
            </a:r>
            <a:endParaRPr lang="en-US" altLang="de-DE" sz="1600" b="1" dirty="0">
              <a:solidFill>
                <a:schemeClr val="bg1"/>
              </a:solidFill>
            </a:endParaRPr>
          </a:p>
        </p:txBody>
      </p:sp>
      <p:sp>
        <p:nvSpPr>
          <p:cNvPr id="28" name="Textfeld 43"/>
          <p:cNvSpPr txBox="1">
            <a:spLocks noChangeArrowheads="1"/>
          </p:cNvSpPr>
          <p:nvPr/>
        </p:nvSpPr>
        <p:spPr bwMode="auto">
          <a:xfrm>
            <a:off x="627063" y="5528030"/>
            <a:ext cx="7344000" cy="925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4000" tIns="72000" rIns="144000" bIns="72000" anchor="t" anchorCtr="0">
            <a:noAutofit/>
          </a:bodyPr>
          <a:lstStyle>
            <a:lvl1pPr eaLnBrk="0" hangingPunct="0">
              <a:lnSpc>
                <a:spcPct val="110000"/>
              </a:lnSpc>
              <a:buClr>
                <a:schemeClr val="accent1"/>
              </a:buClr>
              <a:buFont typeface="Arial" pitchFamily="34" charset="0"/>
              <a:defRPr>
                <a:solidFill>
                  <a:schemeClr val="tx1"/>
                </a:solidFill>
                <a:latin typeface="Arial" pitchFamily="34" charset="0"/>
                <a:ea typeface="MS PGothic"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9pPr>
          </a:lstStyle>
          <a:p>
            <a:pPr eaLnBrk="1" hangingPunct="1">
              <a:buClrTx/>
              <a:defRPr/>
            </a:pPr>
            <a:r>
              <a:rPr lang="en-US" sz="1400" dirty="0"/>
              <a:t>Simple usability – the user must not longer work with complicated SMS-Syntax. He can easily put together useable commands</a:t>
            </a:r>
          </a:p>
        </p:txBody>
      </p:sp>
      <p:sp>
        <p:nvSpPr>
          <p:cNvPr id="29" name="Text Box 5"/>
          <p:cNvSpPr txBox="1">
            <a:spLocks noChangeArrowheads="1"/>
          </p:cNvSpPr>
          <p:nvPr>
            <p:custDataLst>
              <p:tags r:id="rId5"/>
            </p:custDataLst>
          </p:nvPr>
        </p:nvSpPr>
        <p:spPr bwMode="auto">
          <a:xfrm>
            <a:off x="627063" y="5234343"/>
            <a:ext cx="7344000" cy="288000"/>
          </a:xfrm>
          <a:prstGeom prst="rect">
            <a:avLst/>
          </a:prstGeom>
          <a:solidFill>
            <a:srgbClr val="00646E"/>
          </a:solidFill>
          <a:ln>
            <a:noFill/>
          </a:ln>
        </p:spPr>
        <p:txBody>
          <a:bodyPr lIns="144000" tIns="36000" rIns="144000" bIns="36000" anchor="ctr" anchorCtr="0">
            <a:noAutofit/>
          </a:bodyPr>
          <a:lstStyle>
            <a:lvl1pPr eaLnBrk="0" hangingPunct="0">
              <a:lnSpc>
                <a:spcPct val="110000"/>
              </a:lnSpc>
              <a:buClr>
                <a:schemeClr val="accent1"/>
              </a:buClr>
              <a:buFont typeface="Arial" pitchFamily="34" charset="0"/>
              <a:defRPr>
                <a:solidFill>
                  <a:schemeClr val="tx1"/>
                </a:solidFill>
                <a:latin typeface="Arial" pitchFamily="34" charset="0"/>
                <a:ea typeface="MS PGothic"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9pPr>
          </a:lstStyle>
          <a:p>
            <a:pPr eaLnBrk="1" hangingPunct="1">
              <a:lnSpc>
                <a:spcPct val="100000"/>
              </a:lnSpc>
              <a:spcBef>
                <a:spcPct val="50000"/>
              </a:spcBef>
              <a:buClr>
                <a:srgbClr val="FF9900"/>
              </a:buClr>
              <a:buFontTx/>
              <a:buNone/>
            </a:pPr>
            <a:r>
              <a:rPr lang="en-US" altLang="de-DE" sz="1600" b="1">
                <a:solidFill>
                  <a:schemeClr val="bg1"/>
                </a:solidFill>
              </a:rPr>
              <a:t>Benefit</a:t>
            </a:r>
            <a:endParaRPr lang="en-US" altLang="de-DE" sz="1600" b="1" dirty="0">
              <a:solidFill>
                <a:schemeClr val="bg1"/>
              </a:solidFill>
            </a:endParaRPr>
          </a:p>
        </p:txBody>
      </p:sp>
      <p:pic>
        <p:nvPicPr>
          <p:cNvPr id="4" name="Grafik 3">
            <a:extLst>
              <a:ext uri="{FF2B5EF4-FFF2-40B4-BE49-F238E27FC236}">
                <a16:creationId xmlns:a16="http://schemas.microsoft.com/office/drawing/2014/main" id="{9A539150-E966-4E6C-B4A8-13EEE60466FF}"/>
              </a:ext>
            </a:extLst>
          </p:cNvPr>
          <p:cNvPicPr>
            <a:picLocks noChangeAspect="1"/>
          </p:cNvPicPr>
          <p:nvPr/>
        </p:nvPicPr>
        <p:blipFill>
          <a:blip r:embed="rId9"/>
          <a:stretch>
            <a:fillRect/>
          </a:stretch>
        </p:blipFill>
        <p:spPr>
          <a:xfrm>
            <a:off x="8339670" y="3042762"/>
            <a:ext cx="3263915" cy="2482117"/>
          </a:xfrm>
          <a:prstGeom prst="rect">
            <a:avLst/>
          </a:prstGeom>
        </p:spPr>
      </p:pic>
    </p:spTree>
    <p:custDataLst>
      <p:tags r:id="rId1"/>
    </p:custDataLst>
    <p:extLst>
      <p:ext uri="{BB962C8B-B14F-4D97-AF65-F5344CB8AC3E}">
        <p14:creationId xmlns:p14="http://schemas.microsoft.com/office/powerpoint/2010/main" val="1395439678"/>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3"/>
            </p:custDataLst>
            <p:extLst>
              <p:ext uri="{D42A27DB-BD31-4B8C-83A1-F6EECF244321}">
                <p14:modId xmlns:p14="http://schemas.microsoft.com/office/powerpoint/2010/main" val="103896191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8717" name="think-cell Slide" r:id="rId10" imgW="414" imgH="414" progId="TCLayout.ActiveDocument.1">
                  <p:embed/>
                </p:oleObj>
              </mc:Choice>
              <mc:Fallback>
                <p:oleObj name="think-cell Slide" r:id="rId10" imgW="414" imgH="414" progId="TCLayout.ActiveDocument.1">
                  <p:embed/>
                  <p:pic>
                    <p:nvPicPr>
                      <p:cNvPr id="0" name=""/>
                      <p:cNvPicPr/>
                      <p:nvPr/>
                    </p:nvPicPr>
                    <p:blipFill>
                      <a:blip r:embed="rId11"/>
                      <a:stretch>
                        <a:fillRect/>
                      </a:stretch>
                    </p:blipFill>
                    <p:spPr>
                      <a:xfrm>
                        <a:off x="1588" y="1588"/>
                        <a:ext cx="1587" cy="1587"/>
                      </a:xfrm>
                      <a:prstGeom prst="rect">
                        <a:avLst/>
                      </a:prstGeom>
                    </p:spPr>
                  </p:pic>
                </p:oleObj>
              </mc:Fallback>
            </mc:AlternateContent>
          </a:graphicData>
        </a:graphic>
      </p:graphicFrame>
      <p:sp>
        <p:nvSpPr>
          <p:cNvPr id="27" name="Rectangle 1"/>
          <p:cNvSpPr/>
          <p:nvPr/>
        </p:nvSpPr>
        <p:spPr bwMode="auto">
          <a:xfrm>
            <a:off x="6239843" y="1417738"/>
            <a:ext cx="5472000" cy="4291299"/>
          </a:xfrm>
          <a:prstGeom prst="rect">
            <a:avLst/>
          </a:prstGeom>
          <a:solidFill>
            <a:srgbClr val="CDD9E1"/>
          </a:solidFill>
          <a:ln w="15875">
            <a:noFill/>
          </a:ln>
          <a:effectLst/>
          <a:extLst>
            <a:ext uri="{91240B29-F687-4F45-9708-019B960494DF}">
              <a14:hiddenLine xmlns:a14="http://schemas.microsoft.com/office/drawing/2010/main" w="15875">
                <a:solidFill>
                  <a:srgbClr val="FF0000"/>
                </a:solidFill>
              </a14:hiddenLine>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28" name="Rechteck 2"/>
          <p:cNvSpPr>
            <a:spLocks noChangeArrowheads="1"/>
          </p:cNvSpPr>
          <p:nvPr/>
        </p:nvSpPr>
        <p:spPr bwMode="auto">
          <a:xfrm>
            <a:off x="6243896" y="5660875"/>
            <a:ext cx="5467947" cy="504000"/>
          </a:xfrm>
          <a:prstGeom prst="rect">
            <a:avLst/>
          </a:prstGeom>
          <a:solidFill>
            <a:srgbClr val="879BA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lvl1pPr eaLnBrk="0" hangingPunct="0">
              <a:lnSpc>
                <a:spcPct val="110000"/>
              </a:lnSpc>
              <a:buClr>
                <a:schemeClr val="accent1"/>
              </a:buClr>
              <a:buFont typeface="Arial" pitchFamily="34" charset="0"/>
              <a:defRPr>
                <a:solidFill>
                  <a:schemeClr val="tx1"/>
                </a:solidFill>
                <a:latin typeface="Arial" pitchFamily="34" charset="0"/>
                <a:ea typeface="ＭＳ Ｐゴシック"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9pPr>
          </a:lstStyle>
          <a:p>
            <a:pPr algn="ctr" eaLnBrk="1" hangingPunct="1">
              <a:lnSpc>
                <a:spcPct val="100000"/>
              </a:lnSpc>
              <a:buClrTx/>
              <a:buFontTx/>
              <a:buNone/>
            </a:pPr>
            <a:r>
              <a:rPr lang="en-US" altLang="de-DE" sz="1400" b="1" dirty="0">
                <a:solidFill>
                  <a:schemeClr val="bg1"/>
                </a:solidFill>
              </a:rPr>
              <a:t>Secure Remote Access to LOGO! CMR and LOGO! BM</a:t>
            </a:r>
          </a:p>
        </p:txBody>
      </p:sp>
      <p:sp>
        <p:nvSpPr>
          <p:cNvPr id="29" name="Rechteck 28"/>
          <p:cNvSpPr/>
          <p:nvPr/>
        </p:nvSpPr>
        <p:spPr bwMode="auto">
          <a:xfrm>
            <a:off x="627063" y="1412875"/>
            <a:ext cx="5472000" cy="4752000"/>
          </a:xfrm>
          <a:prstGeom prst="rect">
            <a:avLst/>
          </a:prstGeom>
          <a:solidFill>
            <a:srgbClr val="CDD9E1"/>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a:solidFill>
                <a:schemeClr val="tx1"/>
              </a:solidFill>
            </a:endParaRPr>
          </a:p>
        </p:txBody>
      </p:sp>
      <p:sp>
        <p:nvSpPr>
          <p:cNvPr id="30" name="Rectangle 4"/>
          <p:cNvSpPr>
            <a:spLocks noChangeArrowheads="1"/>
          </p:cNvSpPr>
          <p:nvPr>
            <p:custDataLst>
              <p:tags r:id="rId4"/>
            </p:custDataLst>
          </p:nvPr>
        </p:nvSpPr>
        <p:spPr bwMode="auto">
          <a:xfrm>
            <a:off x="627063" y="2563039"/>
            <a:ext cx="5472000" cy="2434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72000" rIns="144000" bIns="72000" anchor="t" anchorCtr="0">
            <a:noAutofit/>
          </a:bodyPr>
          <a:lstStyle>
            <a:lvl1pPr eaLnBrk="0" hangingPunct="0">
              <a:lnSpc>
                <a:spcPct val="110000"/>
              </a:lnSpc>
              <a:buClr>
                <a:schemeClr val="accent1"/>
              </a:buClr>
              <a:buFont typeface="Arial" pitchFamily="34" charset="0"/>
              <a:defRPr>
                <a:solidFill>
                  <a:schemeClr val="tx1"/>
                </a:solidFill>
                <a:latin typeface="Arial" pitchFamily="34" charset="0"/>
                <a:ea typeface="MS PGothic"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9pPr>
          </a:lstStyle>
          <a:p>
            <a:pPr marL="180975" indent="-180975" eaLnBrk="1" hangingPunct="1">
              <a:buClr>
                <a:srgbClr val="879BAA"/>
              </a:buClr>
              <a:buFont typeface="Arial" panose="020B0604020202020204" pitchFamily="34" charset="0"/>
              <a:buChar char="•"/>
            </a:pPr>
            <a:r>
              <a:rPr lang="en-US" altLang="de-DE" sz="1400" dirty="0">
                <a:solidFill>
                  <a:srgbClr val="000000"/>
                </a:solidFill>
              </a:rPr>
              <a:t>From a remote station (Smartphone/ Tablet), you can call the Web Interface of the LOGO! CMR via OpenVPN and http to change settings. </a:t>
            </a:r>
          </a:p>
          <a:p>
            <a:pPr marL="180975" indent="-180975" eaLnBrk="1" hangingPunct="1">
              <a:buClr>
                <a:srgbClr val="879BAA"/>
              </a:buClr>
              <a:buFont typeface="Arial" panose="020B0604020202020204" pitchFamily="34" charset="0"/>
              <a:buChar char="•"/>
            </a:pPr>
            <a:r>
              <a:rPr lang="en-US" altLang="de-DE" sz="1400" dirty="0">
                <a:solidFill>
                  <a:srgbClr val="000000"/>
                </a:solidFill>
              </a:rPr>
              <a:t>At the same time you can call the Web Interface of the LOGO! BM which  is connected to the LOGO! CMR via OpenVPN. </a:t>
            </a:r>
          </a:p>
          <a:p>
            <a:pPr marL="180975" indent="-180975" eaLnBrk="1" hangingPunct="1">
              <a:buClr>
                <a:srgbClr val="879BAA"/>
              </a:buClr>
              <a:buFont typeface="Arial" panose="020B0604020202020204" pitchFamily="34" charset="0"/>
              <a:buChar char="•"/>
            </a:pPr>
            <a:r>
              <a:rPr lang="en-US" altLang="de-DE" sz="1400" dirty="0">
                <a:solidFill>
                  <a:srgbClr val="000000"/>
                </a:solidFill>
              </a:rPr>
              <a:t>It is also possible to download a LSC-Project via this OpenVPN Tunnel to the LOGO! BM </a:t>
            </a:r>
          </a:p>
          <a:p>
            <a:pPr marL="180975" indent="-180975" eaLnBrk="1" hangingPunct="1">
              <a:buClr>
                <a:srgbClr val="879BAA"/>
              </a:buClr>
              <a:buFont typeface="Arial" panose="020B0604020202020204" pitchFamily="34" charset="0"/>
              <a:buChar char="•"/>
            </a:pPr>
            <a:r>
              <a:rPr lang="en-US" altLang="de-DE" sz="1400" dirty="0">
                <a:solidFill>
                  <a:srgbClr val="000000"/>
                </a:solidFill>
              </a:rPr>
              <a:t>You can also start the LOGO! App via this tunnel. </a:t>
            </a:r>
          </a:p>
        </p:txBody>
      </p:sp>
      <p:sp>
        <p:nvSpPr>
          <p:cNvPr id="31" name="Text Box 5"/>
          <p:cNvSpPr txBox="1">
            <a:spLocks noChangeArrowheads="1"/>
          </p:cNvSpPr>
          <p:nvPr>
            <p:custDataLst>
              <p:tags r:id="rId5"/>
            </p:custDataLst>
          </p:nvPr>
        </p:nvSpPr>
        <p:spPr bwMode="auto">
          <a:xfrm>
            <a:off x="627063" y="1412875"/>
            <a:ext cx="5472000" cy="288000"/>
          </a:xfrm>
          <a:prstGeom prst="rect">
            <a:avLst/>
          </a:prstGeom>
          <a:solidFill>
            <a:srgbClr val="00646E"/>
          </a:solidFill>
          <a:ln>
            <a:noFill/>
          </a:ln>
        </p:spPr>
        <p:txBody>
          <a:bodyPr lIns="144000" tIns="36000" rIns="144000" bIns="36000" anchor="ctr" anchorCtr="0">
            <a:noAutofit/>
          </a:bodyPr>
          <a:lstStyle>
            <a:lvl1pPr eaLnBrk="0" hangingPunct="0">
              <a:lnSpc>
                <a:spcPct val="110000"/>
              </a:lnSpc>
              <a:buClr>
                <a:schemeClr val="accent1"/>
              </a:buClr>
              <a:buFont typeface="Arial" pitchFamily="34" charset="0"/>
              <a:defRPr>
                <a:solidFill>
                  <a:schemeClr val="tx1"/>
                </a:solidFill>
                <a:latin typeface="Arial" pitchFamily="34" charset="0"/>
                <a:ea typeface="MS PGothic"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9pPr>
          </a:lstStyle>
          <a:p>
            <a:pPr eaLnBrk="1" hangingPunct="1">
              <a:lnSpc>
                <a:spcPct val="100000"/>
              </a:lnSpc>
              <a:spcBef>
                <a:spcPct val="50000"/>
              </a:spcBef>
              <a:buClr>
                <a:srgbClr val="FF9900"/>
              </a:buClr>
              <a:buFontTx/>
              <a:buNone/>
            </a:pPr>
            <a:r>
              <a:rPr lang="en-US" altLang="de-DE" sz="1600" b="1">
                <a:solidFill>
                  <a:schemeClr val="bg1"/>
                </a:solidFill>
              </a:rPr>
              <a:t>Task</a:t>
            </a:r>
            <a:endParaRPr lang="en-US" altLang="de-DE" sz="1600" b="1" dirty="0">
              <a:solidFill>
                <a:schemeClr val="bg1"/>
              </a:solidFill>
            </a:endParaRPr>
          </a:p>
        </p:txBody>
      </p:sp>
      <p:sp>
        <p:nvSpPr>
          <p:cNvPr id="32" name="Text Box 9"/>
          <p:cNvSpPr txBox="1">
            <a:spLocks noChangeArrowheads="1"/>
          </p:cNvSpPr>
          <p:nvPr/>
        </p:nvSpPr>
        <p:spPr bwMode="auto">
          <a:xfrm>
            <a:off x="627063" y="1700213"/>
            <a:ext cx="5472000" cy="86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4000" tIns="72000" rIns="144000" bIns="72000" anchor="t" anchorCtr="0">
            <a:noAutofit/>
          </a:bodyPr>
          <a:lstStyle>
            <a:lvl1pPr eaLnBrk="0" hangingPunct="0">
              <a:lnSpc>
                <a:spcPct val="110000"/>
              </a:lnSpc>
              <a:buClr>
                <a:schemeClr val="accent1"/>
              </a:buClr>
              <a:buFont typeface="Arial" pitchFamily="34" charset="0"/>
              <a:defRPr>
                <a:solidFill>
                  <a:schemeClr val="tx1"/>
                </a:solidFill>
                <a:latin typeface="Arial" pitchFamily="34" charset="0"/>
                <a:ea typeface="MS PGothic"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9pPr>
          </a:lstStyle>
          <a:p>
            <a:pPr eaLnBrk="1" hangingPunct="1">
              <a:buClr>
                <a:srgbClr val="879BAA"/>
              </a:buClr>
            </a:pPr>
            <a:r>
              <a:rPr lang="en-US" altLang="de-DE" sz="1400" dirty="0">
                <a:solidFill>
                  <a:srgbClr val="000000"/>
                </a:solidFill>
              </a:rPr>
              <a:t>LOGO! CMR and LOGO! BM should be configurable via Smartphones / Tablet. </a:t>
            </a:r>
          </a:p>
        </p:txBody>
      </p:sp>
      <p:sp>
        <p:nvSpPr>
          <p:cNvPr id="33" name="Text Box 5"/>
          <p:cNvSpPr txBox="1">
            <a:spLocks noChangeArrowheads="1"/>
          </p:cNvSpPr>
          <p:nvPr>
            <p:custDataLst>
              <p:tags r:id="rId6"/>
            </p:custDataLst>
          </p:nvPr>
        </p:nvSpPr>
        <p:spPr bwMode="auto">
          <a:xfrm>
            <a:off x="627063" y="2288602"/>
            <a:ext cx="5472000" cy="288000"/>
          </a:xfrm>
          <a:prstGeom prst="rect">
            <a:avLst/>
          </a:prstGeom>
          <a:solidFill>
            <a:srgbClr val="00646E"/>
          </a:solidFill>
          <a:ln>
            <a:noFill/>
          </a:ln>
        </p:spPr>
        <p:txBody>
          <a:bodyPr lIns="144000" tIns="36000" rIns="144000" bIns="36000" anchor="ctr" anchorCtr="0">
            <a:noAutofit/>
          </a:bodyPr>
          <a:lstStyle>
            <a:lvl1pPr eaLnBrk="0" hangingPunct="0">
              <a:lnSpc>
                <a:spcPct val="110000"/>
              </a:lnSpc>
              <a:buClr>
                <a:schemeClr val="accent1"/>
              </a:buClr>
              <a:buFont typeface="Arial" pitchFamily="34" charset="0"/>
              <a:defRPr>
                <a:solidFill>
                  <a:schemeClr val="tx1"/>
                </a:solidFill>
                <a:latin typeface="Arial" pitchFamily="34" charset="0"/>
                <a:ea typeface="MS PGothic"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9pPr>
          </a:lstStyle>
          <a:p>
            <a:pPr eaLnBrk="1" hangingPunct="1">
              <a:lnSpc>
                <a:spcPct val="100000"/>
              </a:lnSpc>
              <a:spcBef>
                <a:spcPct val="50000"/>
              </a:spcBef>
              <a:buClr>
                <a:srgbClr val="FF9900"/>
              </a:buClr>
              <a:buFontTx/>
              <a:buNone/>
            </a:pPr>
            <a:r>
              <a:rPr lang="en-US" altLang="de-DE" sz="1600" b="1">
                <a:solidFill>
                  <a:schemeClr val="bg1"/>
                </a:solidFill>
              </a:rPr>
              <a:t>Solution</a:t>
            </a:r>
            <a:endParaRPr lang="en-US" altLang="de-DE" sz="1600" b="1" dirty="0">
              <a:solidFill>
                <a:schemeClr val="bg1"/>
              </a:solidFill>
            </a:endParaRPr>
          </a:p>
        </p:txBody>
      </p:sp>
      <p:sp>
        <p:nvSpPr>
          <p:cNvPr id="34" name="Text Box 5"/>
          <p:cNvSpPr txBox="1">
            <a:spLocks noChangeArrowheads="1"/>
          </p:cNvSpPr>
          <p:nvPr>
            <p:custDataLst>
              <p:tags r:id="rId7"/>
            </p:custDataLst>
          </p:nvPr>
        </p:nvSpPr>
        <p:spPr bwMode="auto">
          <a:xfrm>
            <a:off x="627063" y="5234343"/>
            <a:ext cx="5472000" cy="288000"/>
          </a:xfrm>
          <a:prstGeom prst="rect">
            <a:avLst/>
          </a:prstGeom>
          <a:solidFill>
            <a:srgbClr val="00646E"/>
          </a:solidFill>
          <a:ln>
            <a:noFill/>
          </a:ln>
        </p:spPr>
        <p:txBody>
          <a:bodyPr lIns="144000" tIns="36000" rIns="144000" bIns="36000" anchor="ctr" anchorCtr="0">
            <a:noAutofit/>
          </a:bodyPr>
          <a:lstStyle>
            <a:lvl1pPr eaLnBrk="0" hangingPunct="0">
              <a:lnSpc>
                <a:spcPct val="110000"/>
              </a:lnSpc>
              <a:buClr>
                <a:schemeClr val="accent1"/>
              </a:buClr>
              <a:buFont typeface="Arial" pitchFamily="34" charset="0"/>
              <a:defRPr>
                <a:solidFill>
                  <a:schemeClr val="tx1"/>
                </a:solidFill>
                <a:latin typeface="Arial" pitchFamily="34" charset="0"/>
                <a:ea typeface="MS PGothic"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9pPr>
          </a:lstStyle>
          <a:p>
            <a:pPr eaLnBrk="1" hangingPunct="1">
              <a:lnSpc>
                <a:spcPct val="100000"/>
              </a:lnSpc>
              <a:spcBef>
                <a:spcPct val="50000"/>
              </a:spcBef>
              <a:buClr>
                <a:srgbClr val="FF9900"/>
              </a:buClr>
              <a:buFontTx/>
              <a:buNone/>
            </a:pPr>
            <a:r>
              <a:rPr lang="en-US" altLang="de-DE" sz="1600" b="1">
                <a:solidFill>
                  <a:schemeClr val="bg1"/>
                </a:solidFill>
              </a:rPr>
              <a:t>Benefit</a:t>
            </a:r>
            <a:endParaRPr lang="en-US" altLang="de-DE" sz="1600" b="1" dirty="0">
              <a:solidFill>
                <a:schemeClr val="bg1"/>
              </a:solidFill>
            </a:endParaRPr>
          </a:p>
        </p:txBody>
      </p:sp>
      <p:sp>
        <p:nvSpPr>
          <p:cNvPr id="34818" name="cdtRectangle 2 Id114690"/>
          <p:cNvSpPr>
            <a:spLocks noGrp="1" noChangeArrowheads="1"/>
          </p:cNvSpPr>
          <p:nvPr>
            <p:ph type="title"/>
          </p:nvPr>
        </p:nvSpPr>
        <p:spPr/>
        <p:txBody>
          <a:bodyPr/>
          <a:lstStyle/>
          <a:p>
            <a:r>
              <a:rPr lang="en-US" altLang="de-DE" dirty="0"/>
              <a:t>Secure remote access to LOGO! CMR and LOGO! BM</a:t>
            </a:r>
          </a:p>
        </p:txBody>
      </p:sp>
      <p:sp>
        <p:nvSpPr>
          <p:cNvPr id="35" name="Textfeld 43"/>
          <p:cNvSpPr txBox="1">
            <a:spLocks noChangeArrowheads="1"/>
          </p:cNvSpPr>
          <p:nvPr/>
        </p:nvSpPr>
        <p:spPr bwMode="auto">
          <a:xfrm>
            <a:off x="627063" y="5528030"/>
            <a:ext cx="5472000" cy="63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4000" tIns="72000" rIns="144000" bIns="72000" anchor="t" anchorCtr="0">
            <a:noAutofit/>
          </a:bodyPr>
          <a:lstStyle>
            <a:lvl1pPr eaLnBrk="0" hangingPunct="0">
              <a:lnSpc>
                <a:spcPct val="110000"/>
              </a:lnSpc>
              <a:buClr>
                <a:schemeClr val="accent1"/>
              </a:buClr>
              <a:buFont typeface="Arial" pitchFamily="34" charset="0"/>
              <a:defRPr>
                <a:solidFill>
                  <a:schemeClr val="tx1"/>
                </a:solidFill>
                <a:latin typeface="Arial" pitchFamily="34" charset="0"/>
                <a:ea typeface="MS PGothic"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MS PGothic"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MS PGothic" pitchFamily="34" charset="-128"/>
                <a:cs typeface="Arial" pitchFamily="34" charset="0"/>
              </a:defRPr>
            </a:lvl9pPr>
          </a:lstStyle>
          <a:p>
            <a:pPr eaLnBrk="1" hangingPunct="1">
              <a:buClrTx/>
            </a:pPr>
            <a:r>
              <a:rPr lang="en-US" altLang="de-DE" sz="1400" dirty="0"/>
              <a:t>Reduction of travel costs, allowing remote access to configuration and diagnostics over the mobile wireless network.</a:t>
            </a:r>
          </a:p>
        </p:txBody>
      </p:sp>
      <p:pic>
        <p:nvPicPr>
          <p:cNvPr id="68661" name="Picture 53"/>
          <p:cNvPicPr>
            <a:picLocks noChangeAspect="1" noChangeArrowheads="1"/>
          </p:cNvPicPr>
          <p:nvPr/>
        </p:nvPicPr>
        <p:blipFill>
          <a:blip r:embed="rId12">
            <a:clrChange>
              <a:clrFrom>
                <a:srgbClr val="D4DEE5"/>
              </a:clrFrom>
              <a:clrTo>
                <a:srgbClr val="D4DEE5">
                  <a:alpha val="0"/>
                </a:srgbClr>
              </a:clrTo>
            </a:clrChange>
            <a:extLst>
              <a:ext uri="{28A0092B-C50C-407E-A947-70E740481C1C}">
                <a14:useLocalDpi xmlns:a14="http://schemas.microsoft.com/office/drawing/2010/main" val="0"/>
              </a:ext>
            </a:extLst>
          </a:blip>
          <a:srcRect/>
          <a:stretch>
            <a:fillRect/>
          </a:stretch>
        </p:blipFill>
        <p:spPr bwMode="auto">
          <a:xfrm>
            <a:off x="6869668" y="1414237"/>
            <a:ext cx="4293765" cy="4254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2"/>
    </p:custDataLst>
    <p:extLst>
      <p:ext uri="{BB962C8B-B14F-4D97-AF65-F5344CB8AC3E}">
        <p14:creationId xmlns:p14="http://schemas.microsoft.com/office/powerpoint/2010/main" val="1417249435"/>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3"/>
          <p:cNvSpPr>
            <a:spLocks noChangeArrowheads="1"/>
          </p:cNvSpPr>
          <p:nvPr/>
        </p:nvSpPr>
        <p:spPr bwMode="auto">
          <a:xfrm>
            <a:off x="6239897" y="1412776"/>
            <a:ext cx="5472204" cy="4248330"/>
          </a:xfrm>
          <a:prstGeom prst="rect">
            <a:avLst/>
          </a:prstGeom>
          <a:solidFill>
            <a:srgbClr val="CDD9E1"/>
          </a:solidFill>
          <a:ln>
            <a:noFill/>
          </a:ln>
        </p:spPr>
        <p:txBody>
          <a:bodyPr wrap="none" lIns="0" tIns="0" rIns="0" bIns="0" anchor="ctr">
            <a:noAutofit/>
          </a:bodyPr>
          <a:lstStyle>
            <a:lvl1pPr eaLnBrk="0" hangingPunct="0">
              <a:lnSpc>
                <a:spcPct val="110000"/>
              </a:lnSpc>
              <a:buClr>
                <a:schemeClr val="accent1"/>
              </a:buClr>
              <a:buFont typeface="Arial" charset="0"/>
              <a:defRPr>
                <a:solidFill>
                  <a:schemeClr val="tx1"/>
                </a:solidFill>
                <a:latin typeface="Arial" charset="0"/>
                <a:ea typeface="MS PGothic" pitchFamily="34" charset="-128"/>
                <a:cs typeface="Arial" charset="0"/>
              </a:defRPr>
            </a:lvl1pPr>
            <a:lvl2pPr marL="742950" indent="-285750" eaLnBrk="0" hangingPunct="0">
              <a:lnSpc>
                <a:spcPct val="110000"/>
              </a:lnSpc>
              <a:buClr>
                <a:schemeClr val="accent1"/>
              </a:buClr>
              <a:buChar char="•"/>
              <a:defRPr>
                <a:solidFill>
                  <a:schemeClr val="tx1"/>
                </a:solidFill>
                <a:latin typeface="Arial" charset="0"/>
                <a:ea typeface="MS PGothic" pitchFamily="34" charset="-128"/>
                <a:cs typeface="Arial" charset="0"/>
              </a:defRPr>
            </a:lvl2pPr>
            <a:lvl3pPr marL="1143000" indent="-228600" eaLnBrk="0" hangingPunct="0">
              <a:lnSpc>
                <a:spcPct val="110000"/>
              </a:lnSpc>
              <a:buClr>
                <a:schemeClr val="accent1"/>
              </a:buClr>
              <a:buChar char="•"/>
              <a:defRPr>
                <a:solidFill>
                  <a:schemeClr val="tx1"/>
                </a:solidFill>
                <a:latin typeface="Arial" charset="0"/>
                <a:ea typeface="MS PGothic" pitchFamily="34" charset="-128"/>
                <a:cs typeface="Arial" charset="0"/>
              </a:defRPr>
            </a:lvl3pPr>
            <a:lvl4pPr marL="1600200" indent="-228600" eaLnBrk="0" hangingPunct="0">
              <a:lnSpc>
                <a:spcPct val="110000"/>
              </a:lnSpc>
              <a:buClr>
                <a:schemeClr val="accent1"/>
              </a:buClr>
              <a:buChar char="•"/>
              <a:defRPr>
                <a:solidFill>
                  <a:schemeClr val="tx1"/>
                </a:solidFill>
                <a:latin typeface="Arial" charset="0"/>
                <a:ea typeface="MS PGothic" pitchFamily="34" charset="-128"/>
                <a:cs typeface="Arial" charset="0"/>
              </a:defRPr>
            </a:lvl4pPr>
            <a:lvl5pPr marL="2057400" indent="-228600" eaLnBrk="0" hangingPunct="0">
              <a:lnSpc>
                <a:spcPct val="110000"/>
              </a:lnSpc>
              <a:buClr>
                <a:schemeClr val="accent1"/>
              </a:buClr>
              <a:buChar char="•"/>
              <a:defRPr>
                <a:solidFill>
                  <a:schemeClr val="tx1"/>
                </a:solidFill>
                <a:latin typeface="Arial" charset="0"/>
                <a:ea typeface="MS PGothic" pitchFamily="34" charset="-128"/>
                <a:cs typeface="Arial"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charset="0"/>
                <a:ea typeface="MS PGothic" pitchFamily="34" charset="-128"/>
                <a:cs typeface="Arial"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charset="0"/>
                <a:ea typeface="MS PGothic" pitchFamily="34" charset="-128"/>
                <a:cs typeface="Arial"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charset="0"/>
                <a:ea typeface="MS PGothic" pitchFamily="34" charset="-128"/>
                <a:cs typeface="Arial"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charset="0"/>
                <a:ea typeface="MS PGothic" pitchFamily="34" charset="-128"/>
                <a:cs typeface="Arial" charset="0"/>
              </a:defRPr>
            </a:lvl9pPr>
          </a:lstStyle>
          <a:p>
            <a:pPr eaLnBrk="1" hangingPunct="1">
              <a:lnSpc>
                <a:spcPct val="100000"/>
              </a:lnSpc>
              <a:spcBef>
                <a:spcPct val="50000"/>
              </a:spcBef>
              <a:buClr>
                <a:schemeClr val="accent2"/>
              </a:buClr>
              <a:buFont typeface="Wingdings" pitchFamily="2" charset="2"/>
              <a:buNone/>
            </a:pPr>
            <a:endParaRPr lang="en-US" altLang="de-DE" dirty="0"/>
          </a:p>
        </p:txBody>
      </p:sp>
      <p:sp>
        <p:nvSpPr>
          <p:cNvPr id="2" name="Titel 1"/>
          <p:cNvSpPr>
            <a:spLocks noGrp="1"/>
          </p:cNvSpPr>
          <p:nvPr>
            <p:ph type="title"/>
          </p:nvPr>
        </p:nvSpPr>
        <p:spPr/>
        <p:txBody>
          <a:bodyPr/>
          <a:lstStyle/>
          <a:p>
            <a:r>
              <a:rPr lang="en-US" altLang="de-DE" dirty="0"/>
              <a:t>Examples of stand-alone applications for LOGO! CMR</a:t>
            </a:r>
            <a:endParaRPr lang="en-US" dirty="0"/>
          </a:p>
        </p:txBody>
      </p:sp>
      <p:sp>
        <p:nvSpPr>
          <p:cNvPr id="6" name="Rechteck 5"/>
          <p:cNvSpPr/>
          <p:nvPr/>
        </p:nvSpPr>
        <p:spPr bwMode="auto">
          <a:xfrm>
            <a:off x="627063" y="1415444"/>
            <a:ext cx="5472000" cy="4750406"/>
          </a:xfrm>
          <a:prstGeom prst="rect">
            <a:avLst/>
          </a:prstGeom>
          <a:solidFill>
            <a:srgbClr val="CDD9E1"/>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8" name="Rechteck 2"/>
          <p:cNvSpPr>
            <a:spLocks noChangeArrowheads="1"/>
          </p:cNvSpPr>
          <p:nvPr/>
        </p:nvSpPr>
        <p:spPr bwMode="auto">
          <a:xfrm>
            <a:off x="6239897" y="5661106"/>
            <a:ext cx="5472203" cy="504744"/>
          </a:xfrm>
          <a:prstGeom prst="rect">
            <a:avLst/>
          </a:prstGeom>
          <a:solidFill>
            <a:srgbClr val="879BA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lvl1pPr eaLnBrk="0" hangingPunct="0">
              <a:lnSpc>
                <a:spcPct val="110000"/>
              </a:lnSpc>
              <a:buClr>
                <a:schemeClr val="accent1"/>
              </a:buClr>
              <a:buFont typeface="Arial" pitchFamily="34" charset="0"/>
              <a:defRPr>
                <a:solidFill>
                  <a:schemeClr val="tx1"/>
                </a:solidFill>
                <a:latin typeface="Arial" pitchFamily="34" charset="0"/>
                <a:ea typeface="ＭＳ Ｐゴシック"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9pPr>
          </a:lstStyle>
          <a:p>
            <a:pPr algn="ctr" eaLnBrk="1" hangingPunct="1">
              <a:lnSpc>
                <a:spcPct val="100000"/>
              </a:lnSpc>
              <a:buClrTx/>
              <a:buFontTx/>
              <a:buNone/>
            </a:pPr>
            <a:r>
              <a:rPr lang="en-US" altLang="de-DE" sz="1400" b="1" dirty="0">
                <a:solidFill>
                  <a:schemeClr val="lt1"/>
                </a:solidFill>
              </a:rPr>
              <a:t>Examples of stand-alone applications for LOGO! CMR</a:t>
            </a:r>
          </a:p>
        </p:txBody>
      </p:sp>
      <p:sp>
        <p:nvSpPr>
          <p:cNvPr id="10" name="Text Box 5"/>
          <p:cNvSpPr txBox="1">
            <a:spLocks noChangeArrowheads="1"/>
          </p:cNvSpPr>
          <p:nvPr>
            <p:custDataLst>
              <p:tags r:id="rId2"/>
            </p:custDataLst>
          </p:nvPr>
        </p:nvSpPr>
        <p:spPr bwMode="auto">
          <a:xfrm>
            <a:off x="627063" y="2677829"/>
            <a:ext cx="5472000" cy="293688"/>
          </a:xfrm>
          <a:prstGeom prst="rect">
            <a:avLst/>
          </a:prstGeom>
          <a:solidFill>
            <a:srgbClr val="00646E"/>
          </a:solidFill>
          <a:ln>
            <a:noFill/>
          </a:ln>
        </p:spPr>
        <p:txBody>
          <a:bodyPr lIns="108000" tIns="0" rIns="36000" bIns="0" anchor="ctr"/>
          <a:lstStyle>
            <a:lvl1pPr eaLnBrk="0" hangingPunct="0">
              <a:lnSpc>
                <a:spcPct val="110000"/>
              </a:lnSpc>
              <a:buClr>
                <a:schemeClr val="accent1"/>
              </a:buClr>
              <a:buFont typeface="Arial" pitchFamily="34" charset="0"/>
              <a:defRPr>
                <a:solidFill>
                  <a:schemeClr val="tx1"/>
                </a:solidFill>
                <a:latin typeface="Arial" pitchFamily="34" charset="0"/>
                <a:ea typeface="ＭＳ Ｐゴシック"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9pPr>
          </a:lstStyle>
          <a:p>
            <a:pPr eaLnBrk="1" hangingPunct="1">
              <a:lnSpc>
                <a:spcPct val="100000"/>
              </a:lnSpc>
              <a:buClr>
                <a:srgbClr val="FF9900"/>
              </a:buClr>
              <a:buFontTx/>
              <a:buNone/>
            </a:pPr>
            <a:r>
              <a:rPr lang="en-US" altLang="de-DE" sz="1400" b="1">
                <a:solidFill>
                  <a:srgbClr val="FFFFFF"/>
                </a:solidFill>
              </a:rPr>
              <a:t>Solution</a:t>
            </a:r>
            <a:endParaRPr lang="en-US" altLang="de-DE" sz="1400" b="1" dirty="0">
              <a:solidFill>
                <a:srgbClr val="FF0000"/>
              </a:solidFill>
            </a:endParaRPr>
          </a:p>
        </p:txBody>
      </p:sp>
      <p:sp>
        <p:nvSpPr>
          <p:cNvPr id="11" name="Text Box 5"/>
          <p:cNvSpPr txBox="1">
            <a:spLocks noChangeArrowheads="1"/>
          </p:cNvSpPr>
          <p:nvPr>
            <p:custDataLst>
              <p:tags r:id="rId3"/>
            </p:custDataLst>
          </p:nvPr>
        </p:nvSpPr>
        <p:spPr bwMode="auto">
          <a:xfrm>
            <a:off x="624483" y="4803794"/>
            <a:ext cx="5472000" cy="288000"/>
          </a:xfrm>
          <a:prstGeom prst="rect">
            <a:avLst/>
          </a:prstGeom>
          <a:solidFill>
            <a:srgbClr val="00646E"/>
          </a:solidFill>
          <a:ln>
            <a:noFill/>
          </a:ln>
        </p:spPr>
        <p:txBody>
          <a:bodyPr lIns="108000" tIns="0" rIns="36000" bIns="0" anchor="ctr"/>
          <a:lstStyle>
            <a:lvl1pPr eaLnBrk="0" hangingPunct="0">
              <a:lnSpc>
                <a:spcPct val="110000"/>
              </a:lnSpc>
              <a:buClr>
                <a:schemeClr val="accent1"/>
              </a:buClr>
              <a:buFont typeface="Arial" pitchFamily="34" charset="0"/>
              <a:defRPr>
                <a:solidFill>
                  <a:schemeClr val="tx1"/>
                </a:solidFill>
                <a:latin typeface="Arial" pitchFamily="34" charset="0"/>
                <a:ea typeface="ＭＳ Ｐゴシック"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9pPr>
          </a:lstStyle>
          <a:p>
            <a:pPr eaLnBrk="1" hangingPunct="1">
              <a:lnSpc>
                <a:spcPct val="100000"/>
              </a:lnSpc>
              <a:buClr>
                <a:srgbClr val="FF9900"/>
              </a:buClr>
              <a:buFontTx/>
              <a:buNone/>
            </a:pPr>
            <a:r>
              <a:rPr lang="en-US" altLang="de-DE" sz="1400" b="1">
                <a:solidFill>
                  <a:srgbClr val="FFFFFF"/>
                </a:solidFill>
              </a:rPr>
              <a:t>Benefit</a:t>
            </a:r>
            <a:endParaRPr lang="en-US" altLang="de-DE" sz="1400" b="1" dirty="0">
              <a:solidFill>
                <a:srgbClr val="FF0000"/>
              </a:solidFill>
            </a:endParaRPr>
          </a:p>
        </p:txBody>
      </p:sp>
      <p:sp>
        <p:nvSpPr>
          <p:cNvPr id="14" name="Text Box 5"/>
          <p:cNvSpPr txBox="1">
            <a:spLocks noChangeArrowheads="1"/>
          </p:cNvSpPr>
          <p:nvPr>
            <p:custDataLst>
              <p:tags r:id="rId4"/>
            </p:custDataLst>
          </p:nvPr>
        </p:nvSpPr>
        <p:spPr bwMode="auto">
          <a:xfrm>
            <a:off x="627063" y="1424188"/>
            <a:ext cx="5472000" cy="300226"/>
          </a:xfrm>
          <a:prstGeom prst="rect">
            <a:avLst/>
          </a:prstGeom>
          <a:solidFill>
            <a:srgbClr val="00646E"/>
          </a:solidFill>
          <a:ln>
            <a:noFill/>
          </a:ln>
        </p:spPr>
        <p:txBody>
          <a:bodyPr lIns="108000" tIns="0" rIns="36000" bIns="0" anchor="ctr"/>
          <a:lstStyle>
            <a:lvl1pPr eaLnBrk="0" hangingPunct="0">
              <a:lnSpc>
                <a:spcPct val="110000"/>
              </a:lnSpc>
              <a:buClr>
                <a:schemeClr val="accent1"/>
              </a:buClr>
              <a:buFont typeface="Arial" pitchFamily="34" charset="0"/>
              <a:defRPr>
                <a:solidFill>
                  <a:schemeClr val="tx1"/>
                </a:solidFill>
                <a:latin typeface="Arial" pitchFamily="34" charset="0"/>
                <a:ea typeface="ＭＳ Ｐゴシック"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9pPr>
          </a:lstStyle>
          <a:p>
            <a:pPr eaLnBrk="1" hangingPunct="1">
              <a:lnSpc>
                <a:spcPct val="100000"/>
              </a:lnSpc>
              <a:buClr>
                <a:srgbClr val="FF9900"/>
              </a:buClr>
              <a:buFontTx/>
              <a:buNone/>
            </a:pPr>
            <a:r>
              <a:rPr lang="en-US" altLang="de-DE" sz="1400" b="1">
                <a:solidFill>
                  <a:srgbClr val="FFFFFF"/>
                </a:solidFill>
              </a:rPr>
              <a:t>Task</a:t>
            </a:r>
            <a:endParaRPr lang="en-US" altLang="de-DE" sz="1400" b="1" dirty="0">
              <a:solidFill>
                <a:srgbClr val="FF0000"/>
              </a:solidFill>
            </a:endParaRPr>
          </a:p>
        </p:txBody>
      </p:sp>
      <p:pic>
        <p:nvPicPr>
          <p:cNvPr id="686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63472" y="1480846"/>
            <a:ext cx="1317625"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9"/>
          <p:cNvSpPr txBox="1">
            <a:spLocks noChangeArrowheads="1"/>
          </p:cNvSpPr>
          <p:nvPr/>
        </p:nvSpPr>
        <p:spPr bwMode="auto">
          <a:xfrm>
            <a:off x="626669" y="3004232"/>
            <a:ext cx="5469816" cy="120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72000" rIns="72000" bIns="0">
            <a:noAutofit/>
          </a:bodyPr>
          <a:lstStyle>
            <a:lvl1pPr eaLnBrk="0" hangingPunct="0">
              <a:lnSpc>
                <a:spcPct val="110000"/>
              </a:lnSpc>
              <a:buClr>
                <a:schemeClr val="accent1"/>
              </a:buClr>
              <a:buFont typeface="Arial" pitchFamily="34" charset="0"/>
              <a:defRPr>
                <a:solidFill>
                  <a:schemeClr val="tx1"/>
                </a:solidFill>
                <a:latin typeface="Arial" pitchFamily="34" charset="0"/>
                <a:ea typeface="ＭＳ Ｐゴシック"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9pPr>
          </a:lstStyle>
          <a:p>
            <a:pPr eaLnBrk="1" hangingPunct="1">
              <a:lnSpc>
                <a:spcPct val="100000"/>
              </a:lnSpc>
              <a:buClrTx/>
            </a:pPr>
            <a:r>
              <a:rPr lang="en-US" altLang="de-DE" sz="1400" dirty="0"/>
              <a:t>The LOGO CMR enables direct connection of actuators, e.g. for light control via 2 integral digital outputs with control via SMS. </a:t>
            </a:r>
          </a:p>
          <a:p>
            <a:pPr eaLnBrk="1" hangingPunct="1">
              <a:lnSpc>
                <a:spcPct val="100000"/>
              </a:lnSpc>
              <a:buClrTx/>
            </a:pPr>
            <a:r>
              <a:rPr lang="en-US" altLang="de-DE" sz="1400" dirty="0"/>
              <a:t>Sensors can be connected via the additional 2 integral digital inputs, e.g. for monitoring the current status, and likewise read out by means of SMS text messages.</a:t>
            </a:r>
          </a:p>
          <a:p>
            <a:pPr eaLnBrk="1" hangingPunct="1">
              <a:buClr>
                <a:srgbClr val="879BAA"/>
              </a:buClr>
            </a:pPr>
            <a:endParaRPr lang="en-US" altLang="de-DE" sz="1400" dirty="0">
              <a:solidFill>
                <a:srgbClr val="000000"/>
              </a:solidFill>
            </a:endParaRPr>
          </a:p>
        </p:txBody>
      </p:sp>
      <p:sp>
        <p:nvSpPr>
          <p:cNvPr id="16" name="Text Box 9"/>
          <p:cNvSpPr txBox="1">
            <a:spLocks noChangeArrowheads="1"/>
          </p:cNvSpPr>
          <p:nvPr/>
        </p:nvSpPr>
        <p:spPr bwMode="auto">
          <a:xfrm>
            <a:off x="624482" y="1713002"/>
            <a:ext cx="5472001" cy="546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00" tIns="72000" rIns="72000" bIns="0">
            <a:spAutoFit/>
          </a:bodyPr>
          <a:lstStyle>
            <a:lvl1pPr eaLnBrk="0" hangingPunct="0">
              <a:lnSpc>
                <a:spcPct val="110000"/>
              </a:lnSpc>
              <a:buClr>
                <a:schemeClr val="accent1"/>
              </a:buClr>
              <a:buFont typeface="Arial" pitchFamily="34" charset="0"/>
              <a:defRPr>
                <a:solidFill>
                  <a:schemeClr val="tx1"/>
                </a:solidFill>
                <a:latin typeface="Arial" pitchFamily="34" charset="0"/>
                <a:ea typeface="ＭＳ Ｐゴシック"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9pPr>
          </a:lstStyle>
          <a:p>
            <a:pPr eaLnBrk="1" hangingPunct="1">
              <a:buClrTx/>
            </a:pPr>
            <a:r>
              <a:rPr lang="en-US" altLang="de-DE" sz="1400" dirty="0"/>
              <a:t>Remote control of switching operations, e.g. for light control in a poorly accessible hall.</a:t>
            </a:r>
          </a:p>
        </p:txBody>
      </p:sp>
      <p:sp>
        <p:nvSpPr>
          <p:cNvPr id="17" name="Text Box 9"/>
          <p:cNvSpPr txBox="1">
            <a:spLocks noChangeArrowheads="1"/>
          </p:cNvSpPr>
          <p:nvPr/>
        </p:nvSpPr>
        <p:spPr bwMode="auto">
          <a:xfrm>
            <a:off x="624481" y="5091795"/>
            <a:ext cx="5474581" cy="107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72000" rIns="72000" bIns="0">
            <a:noAutofit/>
          </a:bodyPr>
          <a:lstStyle>
            <a:lvl1pPr eaLnBrk="0" hangingPunct="0">
              <a:lnSpc>
                <a:spcPct val="110000"/>
              </a:lnSpc>
              <a:buClr>
                <a:schemeClr val="accent1"/>
              </a:buClr>
              <a:buFont typeface="Arial" pitchFamily="34" charset="0"/>
              <a:defRPr>
                <a:solidFill>
                  <a:schemeClr val="tx1"/>
                </a:solidFill>
                <a:latin typeface="Arial" pitchFamily="34" charset="0"/>
                <a:ea typeface="ＭＳ Ｐゴシック" pitchFamily="34" charset="-128"/>
                <a:cs typeface="Arial" pitchFamily="34" charset="0"/>
              </a:defRPr>
            </a:lvl1pPr>
            <a:lvl2pPr marL="742950" indent="-28575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2pPr>
            <a:lvl3pPr marL="11430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3pPr>
            <a:lvl4pPr marL="16002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lnSpc>
                <a:spcPct val="110000"/>
              </a:lnSpc>
              <a:buClr>
                <a:schemeClr val="accent1"/>
              </a:buClr>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lnSpc>
                <a:spcPct val="110000"/>
              </a:lnSpc>
              <a:spcBef>
                <a:spcPct val="0"/>
              </a:spcBef>
              <a:spcAft>
                <a:spcPct val="0"/>
              </a:spcAft>
              <a:buClr>
                <a:schemeClr val="accent1"/>
              </a:buClr>
              <a:buChar char="•"/>
              <a:defRPr>
                <a:solidFill>
                  <a:schemeClr val="tx1"/>
                </a:solidFill>
                <a:latin typeface="Arial" pitchFamily="34" charset="0"/>
                <a:ea typeface="ＭＳ Ｐゴシック" pitchFamily="34" charset="-128"/>
                <a:cs typeface="Arial" pitchFamily="34" charset="0"/>
              </a:defRPr>
            </a:lvl9pPr>
          </a:lstStyle>
          <a:p>
            <a:pPr eaLnBrk="1" hangingPunct="1">
              <a:buClrTx/>
            </a:pPr>
            <a:r>
              <a:rPr lang="en-US" altLang="de-DE" sz="1400" dirty="0"/>
              <a:t>Low-cost solution for remote control of digital sensors and actuators.</a:t>
            </a:r>
          </a:p>
        </p:txBody>
      </p:sp>
      <p:sp>
        <p:nvSpPr>
          <p:cNvPr id="20" name="Rechteck 1"/>
          <p:cNvSpPr>
            <a:spLocks noChangeArrowheads="1"/>
          </p:cNvSpPr>
          <p:nvPr/>
        </p:nvSpPr>
        <p:spPr bwMode="auto">
          <a:xfrm>
            <a:off x="8975999" y="1505261"/>
            <a:ext cx="2528163" cy="707886"/>
          </a:xfrm>
          <a:prstGeom prst="rect">
            <a:avLst/>
          </a:prstGeom>
          <a:solidFill>
            <a:schemeClr val="accent1"/>
          </a:solidFill>
          <a:ln>
            <a:noFill/>
          </a:ln>
        </p:spPr>
        <p:txBody>
          <a:bodyPr wrap="square" lIns="36000" rIns="0">
            <a:spAutoFit/>
          </a:bodyPr>
          <a:lstStyle/>
          <a:p>
            <a:r>
              <a:rPr lang="en-US" altLang="de-DE" sz="1000" b="1">
                <a:solidFill>
                  <a:schemeClr val="bg1"/>
                </a:solidFill>
                <a:latin typeface="Arial" charset="0"/>
                <a:ea typeface="MS PGothic" pitchFamily="34" charset="-128"/>
                <a:cs typeface="Arial" charset="0"/>
              </a:rPr>
              <a:t>Note: </a:t>
            </a:r>
            <a:br>
              <a:rPr lang="en-US" altLang="de-DE" sz="1000" b="1">
                <a:solidFill>
                  <a:schemeClr val="bg1"/>
                </a:solidFill>
                <a:latin typeface="Arial" charset="0"/>
                <a:ea typeface="MS PGothic" pitchFamily="34" charset="-128"/>
                <a:cs typeface="Arial" charset="0"/>
              </a:rPr>
            </a:br>
            <a:r>
              <a:rPr lang="en-US" altLang="de-DE" sz="1000">
                <a:solidFill>
                  <a:schemeClr val="bg1"/>
                </a:solidFill>
                <a:latin typeface="Arial" charset="0"/>
                <a:ea typeface="MS PGothic" pitchFamily="34" charset="-128"/>
                <a:cs typeface="Arial" charset="0"/>
              </a:rPr>
              <a:t>Example: Syntax of a received SMS to set an internal digital Output: </a:t>
            </a:r>
            <a:r>
              <a:rPr lang="en-US" sz="1000" b="1">
                <a:solidFill>
                  <a:schemeClr val="bg1"/>
                </a:solidFill>
                <a:latin typeface="Arial" charset="0"/>
                <a:ea typeface="MS PGothic" pitchFamily="34" charset="-128"/>
                <a:cs typeface="Arial" charset="0"/>
              </a:rPr>
              <a:t>Password;OUTPUT=O1,1</a:t>
            </a:r>
            <a:endParaRPr lang="en-US" sz="1000" b="1" dirty="0">
              <a:solidFill>
                <a:schemeClr val="bg1"/>
              </a:solidFill>
              <a:latin typeface="Arial" charset="0"/>
              <a:ea typeface="MS PGothic" pitchFamily="34" charset="-128"/>
              <a:cs typeface="Arial" charset="0"/>
            </a:endParaRPr>
          </a:p>
        </p:txBody>
      </p:sp>
      <p:pic>
        <p:nvPicPr>
          <p:cNvPr id="24" name="Grafik 23"/>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201848" y="2522141"/>
            <a:ext cx="4028847" cy="3034493"/>
          </a:xfrm>
          <a:prstGeom prst="rect">
            <a:avLst/>
          </a:prstGeom>
        </p:spPr>
      </p:pic>
    </p:spTree>
    <p:custDataLst>
      <p:tags r:id="rId1"/>
    </p:custDataLst>
    <p:extLst>
      <p:ext uri="{BB962C8B-B14F-4D97-AF65-F5344CB8AC3E}">
        <p14:creationId xmlns:p14="http://schemas.microsoft.com/office/powerpoint/2010/main" val="3300544196"/>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D631E1-92F7-494D-9349-3A93BF857045}"/>
              </a:ext>
            </a:extLst>
          </p:cNvPr>
          <p:cNvSpPr>
            <a:spLocks noGrp="1"/>
          </p:cNvSpPr>
          <p:nvPr>
            <p:ph type="title"/>
            <p:custDataLst>
              <p:tags r:id="rId2"/>
            </p:custDataLst>
          </p:nvPr>
        </p:nvSpPr>
        <p:spPr/>
        <p:txBody>
          <a:bodyPr/>
          <a:lstStyle/>
          <a:p>
            <a:r>
              <a:rPr lang="en-US"/>
              <a:t>Agenda</a:t>
            </a:r>
          </a:p>
        </p:txBody>
      </p:sp>
      <p:grpSp>
        <p:nvGrpSpPr>
          <p:cNvPr id="49" name="Gruppieren 48">
            <a:extLst>
              <a:ext uri="{FF2B5EF4-FFF2-40B4-BE49-F238E27FC236}">
                <a16:creationId xmlns:a16="http://schemas.microsoft.com/office/drawing/2014/main" id="{B7319C0D-C99E-46CF-AA2C-1BF8677373F6}"/>
              </a:ext>
            </a:extLst>
          </p:cNvPr>
          <p:cNvGrpSpPr/>
          <p:nvPr>
            <p:custDataLst>
              <p:tags r:id="rId3"/>
            </p:custDataLst>
          </p:nvPr>
        </p:nvGrpSpPr>
        <p:grpSpPr>
          <a:xfrm>
            <a:off x="624542" y="1609201"/>
            <a:ext cx="11093779" cy="4584245"/>
            <a:chOff x="624542" y="1609201"/>
            <a:chExt cx="11093779" cy="4584245"/>
          </a:xfrm>
        </p:grpSpPr>
        <p:cxnSp>
          <p:nvCxnSpPr>
            <p:cNvPr id="48" name="Gerader Verbinder 47">
              <a:extLst>
                <a:ext uri="{FF2B5EF4-FFF2-40B4-BE49-F238E27FC236}">
                  <a16:creationId xmlns:a16="http://schemas.microsoft.com/office/drawing/2014/main" id="{1A816BBE-5D2A-4070-80A4-0F292F122A5B}"/>
                </a:ext>
              </a:extLst>
            </p:cNvPr>
            <p:cNvCxnSpPr>
              <a:cxnSpLocks/>
            </p:cNvCxnSpPr>
            <p:nvPr>
              <p:custDataLst>
                <p:tags r:id="rId4"/>
              </p:custDataLst>
            </p:nvPr>
          </p:nvCxnSpPr>
          <p:spPr bwMode="auto">
            <a:xfrm>
              <a:off x="627063" y="6191998"/>
              <a:ext cx="11091258" cy="0"/>
            </a:xfrm>
            <a:prstGeom prst="line">
              <a:avLst/>
            </a:prstGeom>
            <a:solidFill>
              <a:schemeClr val="tx2"/>
            </a:solidFill>
            <a:ln w="19050" cap="flat" cmpd="sng" algn="ctr">
              <a:solidFill>
                <a:srgbClr val="00646E"/>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nvGrpSpPr>
            <p:cNvPr id="45" name="MIO_AGENDA_ELEMENT_DECORATOR_5">
              <a:extLst>
                <a:ext uri="{FF2B5EF4-FFF2-40B4-BE49-F238E27FC236}">
                  <a16:creationId xmlns:a16="http://schemas.microsoft.com/office/drawing/2014/main" id="{A0ABCE79-83B4-47F3-BB61-5FC31E780E2B}"/>
                </a:ext>
              </a:extLst>
            </p:cNvPr>
            <p:cNvGrpSpPr>
              <a:grpSpLocks/>
            </p:cNvGrpSpPr>
            <p:nvPr>
              <p:custDataLst>
                <p:tags r:id="rId5"/>
              </p:custDataLst>
            </p:nvPr>
          </p:nvGrpSpPr>
          <p:grpSpPr>
            <a:xfrm>
              <a:off x="624542" y="3976901"/>
              <a:ext cx="8211483" cy="440770"/>
              <a:chOff x="624542" y="2411908"/>
              <a:chExt cx="11091258" cy="487622"/>
            </a:xfrm>
          </p:grpSpPr>
          <p:cxnSp>
            <p:nvCxnSpPr>
              <p:cNvPr id="46" name="Gerader Verbinder 45">
                <a:extLst>
                  <a:ext uri="{FF2B5EF4-FFF2-40B4-BE49-F238E27FC236}">
                    <a16:creationId xmlns:a16="http://schemas.microsoft.com/office/drawing/2014/main" id="{02A9A472-4181-4127-9872-E565F934778D}"/>
                  </a:ext>
                </a:extLst>
              </p:cNvPr>
              <p:cNvCxnSpPr>
                <a:cxnSpLocks/>
              </p:cNvCxnSpPr>
              <p:nvPr/>
            </p:nvCxnSpPr>
            <p:spPr bwMode="auto">
              <a:xfrm>
                <a:off x="624542" y="2899530"/>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7" name="Gerader Verbinder 46">
                <a:extLst>
                  <a:ext uri="{FF2B5EF4-FFF2-40B4-BE49-F238E27FC236}">
                    <a16:creationId xmlns:a16="http://schemas.microsoft.com/office/drawing/2014/main" id="{EB89F9BE-107E-4905-BD3C-23A709F93D1D}"/>
                  </a:ext>
                </a:extLst>
              </p:cNvPr>
              <p:cNvCxnSpPr>
                <a:cxnSpLocks/>
              </p:cNvCxnSpPr>
              <p:nvPr/>
            </p:nvCxnSpPr>
            <p:spPr bwMode="auto">
              <a:xfrm>
                <a:off x="624542" y="2411908"/>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40" name="MIO_AGENDA_ELEMENT_DECORATOR_8">
              <a:extLst>
                <a:ext uri="{FF2B5EF4-FFF2-40B4-BE49-F238E27FC236}">
                  <a16:creationId xmlns:a16="http://schemas.microsoft.com/office/drawing/2014/main" id="{CA94F29D-589E-4AC5-B132-CBC929072587}"/>
                </a:ext>
              </a:extLst>
            </p:cNvPr>
            <p:cNvGrpSpPr>
              <a:grpSpLocks/>
            </p:cNvGrpSpPr>
            <p:nvPr>
              <p:custDataLst>
                <p:tags r:id="rId6"/>
              </p:custDataLst>
            </p:nvPr>
          </p:nvGrpSpPr>
          <p:grpSpPr>
            <a:xfrm>
              <a:off x="624542" y="5752677"/>
              <a:ext cx="8211483" cy="440769"/>
              <a:chOff x="624542" y="1921552"/>
              <a:chExt cx="11091258" cy="490356"/>
            </a:xfrm>
          </p:grpSpPr>
          <p:cxnSp>
            <p:nvCxnSpPr>
              <p:cNvPr id="41" name="Gerader Verbinder 40">
                <a:extLst>
                  <a:ext uri="{FF2B5EF4-FFF2-40B4-BE49-F238E27FC236}">
                    <a16:creationId xmlns:a16="http://schemas.microsoft.com/office/drawing/2014/main" id="{E7952968-FEA2-4564-B2C7-A315E774AD38}"/>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2" name="Gerader Verbinder 41">
                <a:extLst>
                  <a:ext uri="{FF2B5EF4-FFF2-40B4-BE49-F238E27FC236}">
                    <a16:creationId xmlns:a16="http://schemas.microsoft.com/office/drawing/2014/main" id="{D43F597E-3D6F-4CD1-9EFF-CC3516845134}"/>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35" name="MIO_AGENDA_ELEMENT_DECORATOR_7">
              <a:extLst>
                <a:ext uri="{FF2B5EF4-FFF2-40B4-BE49-F238E27FC236}">
                  <a16:creationId xmlns:a16="http://schemas.microsoft.com/office/drawing/2014/main" id="{03B6E1B9-9F58-453E-9121-D63FC2AE3557}"/>
                </a:ext>
              </a:extLst>
            </p:cNvPr>
            <p:cNvGrpSpPr>
              <a:grpSpLocks/>
            </p:cNvGrpSpPr>
            <p:nvPr>
              <p:custDataLst>
                <p:tags r:id="rId7"/>
              </p:custDataLst>
            </p:nvPr>
          </p:nvGrpSpPr>
          <p:grpSpPr>
            <a:xfrm>
              <a:off x="624542" y="5160753"/>
              <a:ext cx="8211483" cy="440769"/>
              <a:chOff x="624542" y="1921552"/>
              <a:chExt cx="11091258" cy="490356"/>
            </a:xfrm>
          </p:grpSpPr>
          <p:cxnSp>
            <p:nvCxnSpPr>
              <p:cNvPr id="36" name="Gerader Verbinder 35">
                <a:extLst>
                  <a:ext uri="{FF2B5EF4-FFF2-40B4-BE49-F238E27FC236}">
                    <a16:creationId xmlns:a16="http://schemas.microsoft.com/office/drawing/2014/main" id="{0AE30822-547D-4E21-8BD3-BF3AEF9AD374}"/>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7" name="Gerader Verbinder 36">
                <a:extLst>
                  <a:ext uri="{FF2B5EF4-FFF2-40B4-BE49-F238E27FC236}">
                    <a16:creationId xmlns:a16="http://schemas.microsoft.com/office/drawing/2014/main" id="{04EA53E0-E0F1-42EA-AEE2-7F344167CA5C}"/>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30" name="MIO_AGENDA_ELEMENT_DECORATOR_6">
              <a:extLst>
                <a:ext uri="{FF2B5EF4-FFF2-40B4-BE49-F238E27FC236}">
                  <a16:creationId xmlns:a16="http://schemas.microsoft.com/office/drawing/2014/main" id="{C73F31D2-E7E9-474E-BDEA-6D24EAFDE8EF}"/>
                </a:ext>
              </a:extLst>
            </p:cNvPr>
            <p:cNvGrpSpPr>
              <a:grpSpLocks/>
            </p:cNvGrpSpPr>
            <p:nvPr>
              <p:custDataLst>
                <p:tags r:id="rId8"/>
              </p:custDataLst>
            </p:nvPr>
          </p:nvGrpSpPr>
          <p:grpSpPr>
            <a:xfrm>
              <a:off x="624542" y="4568827"/>
              <a:ext cx="8211483" cy="440769"/>
              <a:chOff x="624542" y="1921552"/>
              <a:chExt cx="11091258" cy="490356"/>
            </a:xfrm>
          </p:grpSpPr>
          <p:cxnSp>
            <p:nvCxnSpPr>
              <p:cNvPr id="31" name="Gerader Verbinder 30">
                <a:extLst>
                  <a:ext uri="{FF2B5EF4-FFF2-40B4-BE49-F238E27FC236}">
                    <a16:creationId xmlns:a16="http://schemas.microsoft.com/office/drawing/2014/main" id="{8E44812C-69B7-444A-944C-38409F4CEE0A}"/>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2" name="Gerader Verbinder 31">
                <a:extLst>
                  <a:ext uri="{FF2B5EF4-FFF2-40B4-BE49-F238E27FC236}">
                    <a16:creationId xmlns:a16="http://schemas.microsoft.com/office/drawing/2014/main" id="{C68B3982-EAFB-42A9-B0E5-5C28C90EE1B1}"/>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0" name="MIO_AGENDA_ELEMENT_DECORATOR_4">
              <a:extLst>
                <a:ext uri="{FF2B5EF4-FFF2-40B4-BE49-F238E27FC236}">
                  <a16:creationId xmlns:a16="http://schemas.microsoft.com/office/drawing/2014/main" id="{343EBBBC-DA75-44A4-BDE1-19A1CCAF8D1A}"/>
                </a:ext>
              </a:extLst>
            </p:cNvPr>
            <p:cNvGrpSpPr>
              <a:grpSpLocks/>
            </p:cNvGrpSpPr>
            <p:nvPr>
              <p:custDataLst>
                <p:tags r:id="rId9"/>
              </p:custDataLst>
            </p:nvPr>
          </p:nvGrpSpPr>
          <p:grpSpPr>
            <a:xfrm>
              <a:off x="624542" y="3384976"/>
              <a:ext cx="8211483" cy="440769"/>
              <a:chOff x="624542" y="1921552"/>
              <a:chExt cx="11091258" cy="490356"/>
            </a:xfrm>
          </p:grpSpPr>
          <p:cxnSp>
            <p:nvCxnSpPr>
              <p:cNvPr id="21" name="Gerader Verbinder 20">
                <a:extLst>
                  <a:ext uri="{FF2B5EF4-FFF2-40B4-BE49-F238E27FC236}">
                    <a16:creationId xmlns:a16="http://schemas.microsoft.com/office/drawing/2014/main" id="{3B4E3C71-B667-4989-9364-7591426727BB}"/>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 name="Gerader Verbinder 21">
                <a:extLst>
                  <a:ext uri="{FF2B5EF4-FFF2-40B4-BE49-F238E27FC236}">
                    <a16:creationId xmlns:a16="http://schemas.microsoft.com/office/drawing/2014/main" id="{04C4175B-6452-4DF9-9E3F-D425322B99C2}"/>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15" name="MIO_AGENDA_ELEMENT_DECORATOR_3">
              <a:extLst>
                <a:ext uri="{FF2B5EF4-FFF2-40B4-BE49-F238E27FC236}">
                  <a16:creationId xmlns:a16="http://schemas.microsoft.com/office/drawing/2014/main" id="{31112AD1-BB6D-42A5-B23E-2718B16EB883}"/>
                </a:ext>
              </a:extLst>
            </p:cNvPr>
            <p:cNvGrpSpPr>
              <a:grpSpLocks/>
            </p:cNvGrpSpPr>
            <p:nvPr>
              <p:custDataLst>
                <p:tags r:id="rId10"/>
              </p:custDataLst>
            </p:nvPr>
          </p:nvGrpSpPr>
          <p:grpSpPr>
            <a:xfrm>
              <a:off x="624542" y="2793051"/>
              <a:ext cx="8211483" cy="440769"/>
              <a:chOff x="624542" y="1921552"/>
              <a:chExt cx="11091258" cy="490356"/>
            </a:xfrm>
          </p:grpSpPr>
          <p:cxnSp>
            <p:nvCxnSpPr>
              <p:cNvPr id="16" name="Gerader Verbinder 15">
                <a:extLst>
                  <a:ext uri="{FF2B5EF4-FFF2-40B4-BE49-F238E27FC236}">
                    <a16:creationId xmlns:a16="http://schemas.microsoft.com/office/drawing/2014/main" id="{89CE50C7-5794-4B48-B304-E9C333A220EB}"/>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7" name="Gerader Verbinder 16">
                <a:extLst>
                  <a:ext uri="{FF2B5EF4-FFF2-40B4-BE49-F238E27FC236}">
                    <a16:creationId xmlns:a16="http://schemas.microsoft.com/office/drawing/2014/main" id="{620DF6C5-EFFF-4DE9-9F1D-A4FC51D1E2A2}"/>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10" name="MIO_AGENDA_ELEMENT_DECORATOR_2">
              <a:extLst>
                <a:ext uri="{FF2B5EF4-FFF2-40B4-BE49-F238E27FC236}">
                  <a16:creationId xmlns:a16="http://schemas.microsoft.com/office/drawing/2014/main" id="{B1976C76-EE8D-4DEE-AEB9-949794CBF7D1}"/>
                </a:ext>
              </a:extLst>
            </p:cNvPr>
            <p:cNvGrpSpPr>
              <a:grpSpLocks/>
            </p:cNvGrpSpPr>
            <p:nvPr>
              <p:custDataLst>
                <p:tags r:id="rId11"/>
              </p:custDataLst>
            </p:nvPr>
          </p:nvGrpSpPr>
          <p:grpSpPr>
            <a:xfrm>
              <a:off x="624542" y="2201126"/>
              <a:ext cx="8211483" cy="440769"/>
              <a:chOff x="624542" y="1921552"/>
              <a:chExt cx="11091258" cy="490356"/>
            </a:xfrm>
          </p:grpSpPr>
          <p:cxnSp>
            <p:nvCxnSpPr>
              <p:cNvPr id="11" name="Gerader Verbinder 10">
                <a:extLst>
                  <a:ext uri="{FF2B5EF4-FFF2-40B4-BE49-F238E27FC236}">
                    <a16:creationId xmlns:a16="http://schemas.microsoft.com/office/drawing/2014/main" id="{BEE2E81D-6A17-4DA6-BF7A-BC166A78AC11}"/>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Gerader Verbinder 11">
                <a:extLst>
                  <a:ext uri="{FF2B5EF4-FFF2-40B4-BE49-F238E27FC236}">
                    <a16:creationId xmlns:a16="http://schemas.microsoft.com/office/drawing/2014/main" id="{2E66057C-3CAA-4D95-A1EE-4E8B3BB7C886}"/>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5" name="MIO_AGENDA_ELEMENT_DECORATOR_1">
              <a:extLst>
                <a:ext uri="{FF2B5EF4-FFF2-40B4-BE49-F238E27FC236}">
                  <a16:creationId xmlns:a16="http://schemas.microsoft.com/office/drawing/2014/main" id="{5B07FB1E-E954-400B-AE45-407A33807F40}"/>
                </a:ext>
              </a:extLst>
            </p:cNvPr>
            <p:cNvGrpSpPr>
              <a:grpSpLocks/>
            </p:cNvGrpSpPr>
            <p:nvPr>
              <p:custDataLst>
                <p:tags r:id="rId12"/>
              </p:custDataLst>
            </p:nvPr>
          </p:nvGrpSpPr>
          <p:grpSpPr>
            <a:xfrm>
              <a:off x="624542" y="1609201"/>
              <a:ext cx="8211483" cy="440769"/>
              <a:chOff x="624542" y="1921552"/>
              <a:chExt cx="11091258" cy="490356"/>
            </a:xfrm>
          </p:grpSpPr>
          <p:cxnSp>
            <p:nvCxnSpPr>
              <p:cNvPr id="6" name="Gerader Verbinder 5">
                <a:extLst>
                  <a:ext uri="{FF2B5EF4-FFF2-40B4-BE49-F238E27FC236}">
                    <a16:creationId xmlns:a16="http://schemas.microsoft.com/office/drawing/2014/main" id="{CC6A3F92-DBC0-47BC-8E6A-D856BFD5B2D6}"/>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 name="Gerader Verbinder 6">
                <a:extLst>
                  <a:ext uri="{FF2B5EF4-FFF2-40B4-BE49-F238E27FC236}">
                    <a16:creationId xmlns:a16="http://schemas.microsoft.com/office/drawing/2014/main" id="{7402B5CB-A3C3-4A82-AE17-5D0BEB298278}"/>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
          <p:nvSpPr>
            <p:cNvPr id="3" name="MIO_AGENDA_ELEMENT_TITEL_1">
              <a:hlinkClick r:id="rId31" action="ppaction://hlinksldjump"/>
              <a:extLst>
                <a:ext uri="{FF2B5EF4-FFF2-40B4-BE49-F238E27FC236}">
                  <a16:creationId xmlns:a16="http://schemas.microsoft.com/office/drawing/2014/main" id="{46704C50-F656-43F9-ADFB-6E621C9BDC05}"/>
                </a:ext>
              </a:extLst>
            </p:cNvPr>
            <p:cNvSpPr>
              <a:spLocks/>
            </p:cNvSpPr>
            <p:nvPr>
              <p:custDataLst>
                <p:tags r:id="rId13"/>
              </p:custDataLst>
            </p:nvPr>
          </p:nvSpPr>
          <p:spPr bwMode="auto">
            <a:xfrm>
              <a:off x="1171575" y="1609201"/>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Positioning</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4" name="MIO_AGENDA_ELEMENT_ELEMENTNUMBER_1">
              <a:hlinkClick r:id="rId31" action="ppaction://hlinksldjump"/>
              <a:extLst>
                <a:ext uri="{FF2B5EF4-FFF2-40B4-BE49-F238E27FC236}">
                  <a16:creationId xmlns:a16="http://schemas.microsoft.com/office/drawing/2014/main" id="{C9861753-2034-49B6-99B8-142BE518F495}"/>
                </a:ext>
              </a:extLst>
            </p:cNvPr>
            <p:cNvSpPr>
              <a:spLocks/>
            </p:cNvSpPr>
            <p:nvPr>
              <p:custDataLst>
                <p:tags r:id="rId14"/>
              </p:custDataLst>
            </p:nvPr>
          </p:nvSpPr>
          <p:spPr bwMode="gray">
            <a:xfrm>
              <a:off x="626400" y="1609201"/>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1</a:t>
              </a:r>
              <a:endParaRPr lang="en-US" b="1" dirty="0">
                <a:solidFill>
                  <a:schemeClr val="bg1"/>
                </a:solidFill>
                <a:latin typeface="Arial"/>
                <a:ea typeface="Arial Unicode MS"/>
                <a:sym typeface="Arial"/>
              </a:endParaRPr>
            </a:p>
          </p:txBody>
        </p:sp>
        <p:sp>
          <p:nvSpPr>
            <p:cNvPr id="8" name="MIO_AGENDA_ELEMENT_TITEL_2">
              <a:hlinkClick r:id="rId32" action="ppaction://hlinksldjump"/>
              <a:extLst>
                <a:ext uri="{FF2B5EF4-FFF2-40B4-BE49-F238E27FC236}">
                  <a16:creationId xmlns:a16="http://schemas.microsoft.com/office/drawing/2014/main" id="{DF6ED89D-6280-46E7-9A6E-18B8E3D132EE}"/>
                </a:ext>
              </a:extLst>
            </p:cNvPr>
            <p:cNvSpPr>
              <a:spLocks/>
            </p:cNvSpPr>
            <p:nvPr>
              <p:custDataLst>
                <p:tags r:id="rId15"/>
              </p:custDataLst>
            </p:nvPr>
          </p:nvSpPr>
          <p:spPr bwMode="auto">
            <a:xfrm>
              <a:off x="1171575" y="2201126"/>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Technology / portfolio</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9" name="MIO_AGENDA_ELEMENT_ELEMENTNUMBER_2">
              <a:hlinkClick r:id="rId32" action="ppaction://hlinksldjump"/>
              <a:extLst>
                <a:ext uri="{FF2B5EF4-FFF2-40B4-BE49-F238E27FC236}">
                  <a16:creationId xmlns:a16="http://schemas.microsoft.com/office/drawing/2014/main" id="{BF34EAD4-D6B9-491A-9520-5539C20EC05E}"/>
                </a:ext>
              </a:extLst>
            </p:cNvPr>
            <p:cNvSpPr>
              <a:spLocks/>
            </p:cNvSpPr>
            <p:nvPr>
              <p:custDataLst>
                <p:tags r:id="rId16"/>
              </p:custDataLst>
            </p:nvPr>
          </p:nvSpPr>
          <p:spPr bwMode="gray">
            <a:xfrm>
              <a:off x="626400" y="2201126"/>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2</a:t>
              </a:r>
              <a:endParaRPr lang="en-US" b="1" dirty="0">
                <a:solidFill>
                  <a:schemeClr val="bg1"/>
                </a:solidFill>
                <a:latin typeface="Arial"/>
                <a:ea typeface="Arial Unicode MS"/>
                <a:sym typeface="Arial"/>
              </a:endParaRPr>
            </a:p>
          </p:txBody>
        </p:sp>
        <p:sp>
          <p:nvSpPr>
            <p:cNvPr id="13" name="MIO_AGENDA_ELEMENT_TITEL_3">
              <a:hlinkClick r:id="rId33" action="ppaction://hlinksldjump"/>
              <a:extLst>
                <a:ext uri="{FF2B5EF4-FFF2-40B4-BE49-F238E27FC236}">
                  <a16:creationId xmlns:a16="http://schemas.microsoft.com/office/drawing/2014/main" id="{2EE2B2BC-547A-4C48-BEED-FF1D5830D228}"/>
                </a:ext>
              </a:extLst>
            </p:cNvPr>
            <p:cNvSpPr>
              <a:spLocks/>
            </p:cNvSpPr>
            <p:nvPr>
              <p:custDataLst>
                <p:tags r:id="rId17"/>
              </p:custDataLst>
            </p:nvPr>
          </p:nvSpPr>
          <p:spPr bwMode="auto">
            <a:xfrm>
              <a:off x="1171575" y="2793051"/>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Benefits</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14" name="MIO_AGENDA_ELEMENT_ELEMENTNUMBER_3">
              <a:hlinkClick r:id="rId33" action="ppaction://hlinksldjump"/>
              <a:extLst>
                <a:ext uri="{FF2B5EF4-FFF2-40B4-BE49-F238E27FC236}">
                  <a16:creationId xmlns:a16="http://schemas.microsoft.com/office/drawing/2014/main" id="{66BCA13F-1EA6-4845-81B9-F2EAEAA36CC0}"/>
                </a:ext>
              </a:extLst>
            </p:cNvPr>
            <p:cNvSpPr>
              <a:spLocks/>
            </p:cNvSpPr>
            <p:nvPr>
              <p:custDataLst>
                <p:tags r:id="rId18"/>
              </p:custDataLst>
            </p:nvPr>
          </p:nvSpPr>
          <p:spPr bwMode="gray">
            <a:xfrm>
              <a:off x="626400" y="2793051"/>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3</a:t>
              </a:r>
              <a:endParaRPr lang="en-US" b="1" dirty="0">
                <a:solidFill>
                  <a:schemeClr val="bg1"/>
                </a:solidFill>
                <a:latin typeface="Arial"/>
                <a:ea typeface="Arial Unicode MS"/>
                <a:sym typeface="Arial"/>
              </a:endParaRPr>
            </a:p>
          </p:txBody>
        </p:sp>
        <p:sp>
          <p:nvSpPr>
            <p:cNvPr id="18" name="MIO_AGENDA_ELEMENT_TITEL_4">
              <a:hlinkClick r:id="rId34" action="ppaction://hlinksldjump"/>
              <a:extLst>
                <a:ext uri="{FF2B5EF4-FFF2-40B4-BE49-F238E27FC236}">
                  <a16:creationId xmlns:a16="http://schemas.microsoft.com/office/drawing/2014/main" id="{665F0195-EE26-4891-B684-3D4D05BEF0DC}"/>
                </a:ext>
              </a:extLst>
            </p:cNvPr>
            <p:cNvSpPr>
              <a:spLocks/>
            </p:cNvSpPr>
            <p:nvPr>
              <p:custDataLst>
                <p:tags r:id="rId19"/>
              </p:custDataLst>
            </p:nvPr>
          </p:nvSpPr>
          <p:spPr bwMode="auto">
            <a:xfrm>
              <a:off x="1171575" y="3384976"/>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Use Cases</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19" name="MIO_AGENDA_ELEMENT_ELEMENTNUMBER_4">
              <a:hlinkClick r:id="rId34" action="ppaction://hlinksldjump"/>
              <a:extLst>
                <a:ext uri="{FF2B5EF4-FFF2-40B4-BE49-F238E27FC236}">
                  <a16:creationId xmlns:a16="http://schemas.microsoft.com/office/drawing/2014/main" id="{9E303C29-EDA4-49EF-8CD2-B1F697EDFDB0}"/>
                </a:ext>
              </a:extLst>
            </p:cNvPr>
            <p:cNvSpPr>
              <a:spLocks/>
            </p:cNvSpPr>
            <p:nvPr>
              <p:custDataLst>
                <p:tags r:id="rId20"/>
              </p:custDataLst>
            </p:nvPr>
          </p:nvSpPr>
          <p:spPr bwMode="gray">
            <a:xfrm>
              <a:off x="626400" y="3384976"/>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4</a:t>
              </a:r>
              <a:endParaRPr lang="en-US" b="1" dirty="0">
                <a:solidFill>
                  <a:schemeClr val="bg1"/>
                </a:solidFill>
                <a:latin typeface="Arial"/>
                <a:ea typeface="Arial Unicode MS"/>
                <a:sym typeface="Arial"/>
              </a:endParaRPr>
            </a:p>
          </p:txBody>
        </p:sp>
        <p:sp>
          <p:nvSpPr>
            <p:cNvPr id="28" name="MIO_AGENDA_ELEMENT_TITEL_6">
              <a:hlinkClick r:id="rId35" action="ppaction://hlinksldjump"/>
              <a:extLst>
                <a:ext uri="{FF2B5EF4-FFF2-40B4-BE49-F238E27FC236}">
                  <a16:creationId xmlns:a16="http://schemas.microsoft.com/office/drawing/2014/main" id="{5273352C-D450-42F4-AC28-0C8CC4733FC1}"/>
                </a:ext>
              </a:extLst>
            </p:cNvPr>
            <p:cNvSpPr>
              <a:spLocks/>
            </p:cNvSpPr>
            <p:nvPr>
              <p:custDataLst>
                <p:tags r:id="rId21"/>
              </p:custDataLst>
            </p:nvPr>
          </p:nvSpPr>
          <p:spPr bwMode="auto">
            <a:xfrm>
              <a:off x="1171575" y="4568827"/>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Order information and logistic</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29" name="MIO_AGENDA_ELEMENT_ELEMENTNUMBER_6">
              <a:hlinkClick r:id="rId35" action="ppaction://hlinksldjump"/>
              <a:extLst>
                <a:ext uri="{FF2B5EF4-FFF2-40B4-BE49-F238E27FC236}">
                  <a16:creationId xmlns:a16="http://schemas.microsoft.com/office/drawing/2014/main" id="{29CE404C-1442-4B5F-9D9E-2819B1AE91D7}"/>
                </a:ext>
              </a:extLst>
            </p:cNvPr>
            <p:cNvSpPr>
              <a:spLocks/>
            </p:cNvSpPr>
            <p:nvPr>
              <p:custDataLst>
                <p:tags r:id="rId22"/>
              </p:custDataLst>
            </p:nvPr>
          </p:nvSpPr>
          <p:spPr bwMode="gray">
            <a:xfrm>
              <a:off x="626400" y="4568827"/>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6</a:t>
              </a:r>
              <a:endParaRPr lang="en-US" b="1" dirty="0">
                <a:solidFill>
                  <a:schemeClr val="bg1"/>
                </a:solidFill>
                <a:latin typeface="Arial"/>
                <a:ea typeface="Arial Unicode MS"/>
                <a:sym typeface="Arial"/>
              </a:endParaRPr>
            </a:p>
          </p:txBody>
        </p:sp>
        <p:sp>
          <p:nvSpPr>
            <p:cNvPr id="33" name="MIO_AGENDA_ELEMENT_TITEL_7">
              <a:hlinkClick r:id="rId36" action="ppaction://hlinksldjump"/>
              <a:extLst>
                <a:ext uri="{FF2B5EF4-FFF2-40B4-BE49-F238E27FC236}">
                  <a16:creationId xmlns:a16="http://schemas.microsoft.com/office/drawing/2014/main" id="{BE5033AE-A7A1-4552-9C0D-144F3060160A}"/>
                </a:ext>
              </a:extLst>
            </p:cNvPr>
            <p:cNvSpPr>
              <a:spLocks/>
            </p:cNvSpPr>
            <p:nvPr>
              <p:custDataLst>
                <p:tags r:id="rId23"/>
              </p:custDataLst>
            </p:nvPr>
          </p:nvSpPr>
          <p:spPr bwMode="auto">
            <a:xfrm>
              <a:off x="1171575" y="5160753"/>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Target customers</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34" name="MIO_AGENDA_ELEMENT_ELEMENTNUMBER_7">
              <a:hlinkClick r:id="rId36" action="ppaction://hlinksldjump"/>
              <a:extLst>
                <a:ext uri="{FF2B5EF4-FFF2-40B4-BE49-F238E27FC236}">
                  <a16:creationId xmlns:a16="http://schemas.microsoft.com/office/drawing/2014/main" id="{AC7FF768-00FF-43C1-BEF2-E00B86151D24}"/>
                </a:ext>
              </a:extLst>
            </p:cNvPr>
            <p:cNvSpPr>
              <a:spLocks/>
            </p:cNvSpPr>
            <p:nvPr>
              <p:custDataLst>
                <p:tags r:id="rId24"/>
              </p:custDataLst>
            </p:nvPr>
          </p:nvSpPr>
          <p:spPr bwMode="gray">
            <a:xfrm>
              <a:off x="626400" y="5160753"/>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7</a:t>
              </a:r>
              <a:endParaRPr lang="en-US" b="1" dirty="0">
                <a:solidFill>
                  <a:schemeClr val="bg1"/>
                </a:solidFill>
                <a:latin typeface="Arial"/>
                <a:ea typeface="Arial Unicode MS"/>
                <a:sym typeface="Arial"/>
              </a:endParaRPr>
            </a:p>
          </p:txBody>
        </p:sp>
        <p:sp>
          <p:nvSpPr>
            <p:cNvPr id="38" name="MIO_AGENDA_ELEMENT_TITEL_8">
              <a:hlinkClick r:id="rId37" action="ppaction://hlinksldjump"/>
              <a:extLst>
                <a:ext uri="{FF2B5EF4-FFF2-40B4-BE49-F238E27FC236}">
                  <a16:creationId xmlns:a16="http://schemas.microsoft.com/office/drawing/2014/main" id="{673BEF63-66F9-45FD-8A48-392F5E053A89}"/>
                </a:ext>
              </a:extLst>
            </p:cNvPr>
            <p:cNvSpPr>
              <a:spLocks/>
            </p:cNvSpPr>
            <p:nvPr>
              <p:custDataLst>
                <p:tags r:id="rId25"/>
              </p:custDataLst>
            </p:nvPr>
          </p:nvSpPr>
          <p:spPr bwMode="auto">
            <a:xfrm>
              <a:off x="1171575" y="5752677"/>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Support</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39" name="MIO_AGENDA_ELEMENT_ELEMENTNUMBER_8">
              <a:hlinkClick r:id="rId37" action="ppaction://hlinksldjump"/>
              <a:extLst>
                <a:ext uri="{FF2B5EF4-FFF2-40B4-BE49-F238E27FC236}">
                  <a16:creationId xmlns:a16="http://schemas.microsoft.com/office/drawing/2014/main" id="{62BE4752-22C4-49B8-879C-7679849696B9}"/>
                </a:ext>
              </a:extLst>
            </p:cNvPr>
            <p:cNvSpPr>
              <a:spLocks/>
            </p:cNvSpPr>
            <p:nvPr>
              <p:custDataLst>
                <p:tags r:id="rId26"/>
              </p:custDataLst>
            </p:nvPr>
          </p:nvSpPr>
          <p:spPr bwMode="gray">
            <a:xfrm>
              <a:off x="626400" y="5752677"/>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8</a:t>
              </a:r>
              <a:endParaRPr lang="en-US" b="1" dirty="0">
                <a:solidFill>
                  <a:schemeClr val="bg1"/>
                </a:solidFill>
                <a:latin typeface="Arial"/>
                <a:ea typeface="Arial Unicode MS"/>
                <a:sym typeface="Arial"/>
              </a:endParaRPr>
            </a:p>
          </p:txBody>
        </p:sp>
        <p:sp>
          <p:nvSpPr>
            <p:cNvPr id="43" name="MIO_AGENDA_ELEMENT_TITEL_5">
              <a:extLst>
                <a:ext uri="{FF2B5EF4-FFF2-40B4-BE49-F238E27FC236}">
                  <a16:creationId xmlns:a16="http://schemas.microsoft.com/office/drawing/2014/main" id="{CF0A1C56-1DF8-4309-8786-6D851FAEF091}"/>
                </a:ext>
              </a:extLst>
            </p:cNvPr>
            <p:cNvSpPr>
              <a:spLocks/>
            </p:cNvSpPr>
            <p:nvPr>
              <p:custDataLst>
                <p:tags r:id="rId27"/>
              </p:custDataLst>
            </p:nvPr>
          </p:nvSpPr>
          <p:spPr bwMode="auto">
            <a:xfrm>
              <a:off x="1171575" y="3976901"/>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b="1">
                  <a:solidFill>
                    <a:srgbClr val="3C464B"/>
                  </a:solidFill>
                  <a:latin typeface="+mn-lt"/>
                  <a:ea typeface="Arial Unicode MS" panose="020B0604020202020204" pitchFamily="34" charset="-128"/>
                  <a:cs typeface="Arial Unicode MS" panose="020B0604020202020204" pitchFamily="34" charset="-128"/>
                </a:rPr>
                <a:t>Technical Details</a:t>
              </a:r>
              <a:endParaRPr lang="en-US" sz="1800" b="1" dirty="0">
                <a:solidFill>
                  <a:srgbClr val="3C464B"/>
                </a:solidFill>
                <a:latin typeface="+mn-lt"/>
                <a:ea typeface="Arial Unicode MS" panose="020B0604020202020204" pitchFamily="34" charset="-128"/>
                <a:cs typeface="Arial Unicode MS" panose="020B0604020202020204" pitchFamily="34" charset="-128"/>
              </a:endParaRPr>
            </a:p>
          </p:txBody>
        </p:sp>
        <p:sp>
          <p:nvSpPr>
            <p:cNvPr id="44" name="MIO_AGENDA_ELEMENT_ELEMENTNUMBER_5">
              <a:extLst>
                <a:ext uri="{FF2B5EF4-FFF2-40B4-BE49-F238E27FC236}">
                  <a16:creationId xmlns:a16="http://schemas.microsoft.com/office/drawing/2014/main" id="{590CDEB1-41D1-4085-8B12-E912F0DF7BB1}"/>
                </a:ext>
              </a:extLst>
            </p:cNvPr>
            <p:cNvSpPr>
              <a:spLocks/>
            </p:cNvSpPr>
            <p:nvPr>
              <p:custDataLst>
                <p:tags r:id="rId28"/>
              </p:custDataLst>
            </p:nvPr>
          </p:nvSpPr>
          <p:spPr bwMode="gray">
            <a:xfrm>
              <a:off x="626400" y="3976901"/>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5</a:t>
              </a:r>
              <a:endParaRPr lang="en-US" b="1" dirty="0">
                <a:solidFill>
                  <a:schemeClr val="bg1"/>
                </a:solidFill>
                <a:latin typeface="Arial"/>
                <a:ea typeface="Arial Unicode MS"/>
                <a:sym typeface="Arial"/>
              </a:endParaRPr>
            </a:p>
          </p:txBody>
        </p:sp>
      </p:grpSp>
    </p:spTree>
    <p:custDataLst>
      <p:tags r:id="rId1"/>
    </p:custDataLst>
    <p:extLst>
      <p:ext uri="{BB962C8B-B14F-4D97-AF65-F5344CB8AC3E}">
        <p14:creationId xmlns:p14="http://schemas.microsoft.com/office/powerpoint/2010/main" val="7447471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fik 27"/>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962021" y="1574800"/>
            <a:ext cx="4153908" cy="4393905"/>
          </a:xfrm>
          <a:prstGeom prst="rect">
            <a:avLst/>
          </a:prstGeom>
        </p:spPr>
      </p:pic>
      <p:sp>
        <p:nvSpPr>
          <p:cNvPr id="16387" name="cdtRectangle 2 Id114690"/>
          <p:cNvSpPr>
            <a:spLocks noGrp="1" noChangeArrowheads="1"/>
          </p:cNvSpPr>
          <p:nvPr>
            <p:ph type="title"/>
          </p:nvPr>
        </p:nvSpPr>
        <p:spPr/>
        <p:txBody>
          <a:bodyPr/>
          <a:lstStyle/>
          <a:p>
            <a:r>
              <a:rPr lang="en-US" altLang="de-DE"/>
              <a:t>LOGO! CMR </a:t>
            </a:r>
            <a:br>
              <a:rPr lang="en-US" altLang="de-DE"/>
            </a:br>
            <a:r>
              <a:rPr lang="en-US" altLang="de-DE"/>
              <a:t>Design</a:t>
            </a:r>
            <a:endParaRPr lang="en-US" altLang="de-DE" dirty="0"/>
          </a:p>
        </p:txBody>
      </p:sp>
      <p:sp>
        <p:nvSpPr>
          <p:cNvPr id="8" name="Legende mit Linie 2 (Markierungsleiste) 7"/>
          <p:cNvSpPr/>
          <p:nvPr/>
        </p:nvSpPr>
        <p:spPr bwMode="auto">
          <a:xfrm>
            <a:off x="9151883" y="1967261"/>
            <a:ext cx="2563867" cy="445575"/>
          </a:xfrm>
          <a:prstGeom prst="accentCallout2">
            <a:avLst>
              <a:gd name="adj1" fmla="val 54120"/>
              <a:gd name="adj2" fmla="val -4881"/>
              <a:gd name="adj3" fmla="val 48645"/>
              <a:gd name="adj4" fmla="val -64625"/>
              <a:gd name="adj5" fmla="val 78129"/>
              <a:gd name="adj6" fmla="val -87949"/>
            </a:avLst>
          </a:prstGeom>
          <a:solidFill>
            <a:srgbClr val="CDD9E1"/>
          </a:solidFill>
          <a:ln w="25400">
            <a:solidFill>
              <a:srgbClr val="AAB414"/>
            </a:solidFill>
            <a:miter lim="800000"/>
            <a:headEnd type="none" w="med" len="med"/>
            <a:tailEnd type="triangle" w="med" len="med"/>
          </a:ln>
          <a:effectLst/>
        </p:spPr>
        <p:txBody>
          <a:bodyPr wrap="square" lIns="36000" tIns="54000" rIns="36000" bIns="54000" numCol="1" spcCol="72000" rtlCol="0" anchor="ctr">
            <a:noAutofit/>
          </a:bodyPr>
          <a:lstStyle/>
          <a:p>
            <a:pPr>
              <a:lnSpc>
                <a:spcPct val="110000"/>
              </a:lnSpc>
              <a:spcBef>
                <a:spcPts val="0"/>
              </a:spcBef>
              <a:defRPr/>
            </a:pPr>
            <a:r>
              <a:rPr lang="en-US" sz="1400">
                <a:solidFill>
                  <a:schemeClr val="tx1"/>
                </a:solidFill>
              </a:rPr>
              <a:t>SMA socket for mobile wireless antenna</a:t>
            </a:r>
            <a:endParaRPr lang="en-US" sz="1400" dirty="0">
              <a:solidFill>
                <a:schemeClr val="tx1"/>
              </a:solidFill>
            </a:endParaRPr>
          </a:p>
        </p:txBody>
      </p:sp>
      <p:sp>
        <p:nvSpPr>
          <p:cNvPr id="30" name="Legende mit Linie 2 (Markierungsleiste) 29"/>
          <p:cNvSpPr/>
          <p:nvPr/>
        </p:nvSpPr>
        <p:spPr bwMode="auto">
          <a:xfrm>
            <a:off x="9151882" y="1408108"/>
            <a:ext cx="2563865" cy="468006"/>
          </a:xfrm>
          <a:prstGeom prst="accentCallout2">
            <a:avLst>
              <a:gd name="adj1" fmla="val 46410"/>
              <a:gd name="adj2" fmla="val -5254"/>
              <a:gd name="adj3" fmla="val 45116"/>
              <a:gd name="adj4" fmla="val -74036"/>
              <a:gd name="adj5" fmla="val 151722"/>
              <a:gd name="adj6" fmla="val -110013"/>
            </a:avLst>
          </a:prstGeom>
          <a:solidFill>
            <a:srgbClr val="CDD9E1"/>
          </a:solidFill>
          <a:ln w="25400">
            <a:solidFill>
              <a:srgbClr val="AAB414"/>
            </a:solidFill>
            <a:miter lim="800000"/>
            <a:headEnd type="none" w="med" len="med"/>
            <a:tailEnd type="triangle" w="med" len="med"/>
          </a:ln>
          <a:effectLst/>
        </p:spPr>
        <p:txBody>
          <a:bodyPr wrap="square" lIns="36000" tIns="54000" rIns="36000" bIns="54000" numCol="1" spcCol="72000" rtlCol="0" anchor="ctr">
            <a:noAutofit/>
          </a:bodyPr>
          <a:lstStyle/>
          <a:p>
            <a:pPr>
              <a:lnSpc>
                <a:spcPct val="110000"/>
              </a:lnSpc>
              <a:spcBef>
                <a:spcPts val="0"/>
              </a:spcBef>
              <a:defRPr/>
            </a:pPr>
            <a:r>
              <a:rPr lang="en-US" sz="1400">
                <a:solidFill>
                  <a:schemeClr val="tx1"/>
                </a:solidFill>
              </a:rPr>
              <a:t>SMA socket for GPS antenna</a:t>
            </a:r>
            <a:endParaRPr lang="en-US" sz="1400" dirty="0">
              <a:solidFill>
                <a:schemeClr val="tx1"/>
              </a:solidFill>
            </a:endParaRPr>
          </a:p>
        </p:txBody>
      </p:sp>
      <p:sp>
        <p:nvSpPr>
          <p:cNvPr id="42" name="Legende mit Linie 2 (Markierungsleiste) 41"/>
          <p:cNvSpPr/>
          <p:nvPr>
            <p:custDataLst>
              <p:tags r:id="rId2"/>
            </p:custDataLst>
          </p:nvPr>
        </p:nvSpPr>
        <p:spPr bwMode="auto">
          <a:xfrm>
            <a:off x="9151883" y="2595829"/>
            <a:ext cx="2563867" cy="770110"/>
          </a:xfrm>
          <a:prstGeom prst="accentCallout2">
            <a:avLst>
              <a:gd name="adj1" fmla="val 50782"/>
              <a:gd name="adj2" fmla="val -5528"/>
              <a:gd name="adj3" fmla="val 48422"/>
              <a:gd name="adj4" fmla="val -62359"/>
              <a:gd name="adj5" fmla="val 147978"/>
              <a:gd name="adj6" fmla="val -121443"/>
            </a:avLst>
          </a:prstGeom>
          <a:solidFill>
            <a:srgbClr val="CDD9E1"/>
          </a:solidFill>
          <a:ln w="25400">
            <a:solidFill>
              <a:srgbClr val="AAB414"/>
            </a:solidFill>
            <a:miter lim="800000"/>
            <a:headEnd type="none" w="med" len="med"/>
            <a:tailEnd type="triangle" w="med" len="med"/>
          </a:ln>
          <a:effectLst/>
        </p:spPr>
        <p:txBody>
          <a:bodyPr wrap="square" lIns="36000" tIns="54000" rIns="36000" bIns="54000" numCol="1" spcCol="72000" rtlCol="0" anchor="ctr">
            <a:noAutofit/>
          </a:bodyPr>
          <a:lstStyle/>
          <a:p>
            <a:pPr>
              <a:lnSpc>
                <a:spcPct val="110000"/>
              </a:lnSpc>
              <a:spcBef>
                <a:spcPts val="0"/>
              </a:spcBef>
              <a:defRPr/>
            </a:pPr>
            <a:r>
              <a:rPr lang="en-US" sz="1400">
                <a:solidFill>
                  <a:schemeClr val="tx1"/>
                </a:solidFill>
              </a:rPr>
              <a:t>Card slot behind cover for:</a:t>
            </a:r>
          </a:p>
          <a:p>
            <a:pPr marL="179388" lvl="1" indent="-177800">
              <a:lnSpc>
                <a:spcPct val="110000"/>
              </a:lnSpc>
              <a:spcBef>
                <a:spcPts val="0"/>
              </a:spcBef>
              <a:buClr>
                <a:schemeClr val="accent1"/>
              </a:buClr>
              <a:buSzPct val="100000"/>
              <a:buFont typeface="Arial" panose="020B0604020202020204" pitchFamily="34" charset="0"/>
              <a:buChar char="•"/>
              <a:defRPr/>
            </a:pPr>
            <a:r>
              <a:rPr lang="en-US" sz="1400">
                <a:solidFill>
                  <a:schemeClr val="tx1"/>
                </a:solidFill>
              </a:rPr>
              <a:t>Micro SD cards</a:t>
            </a:r>
          </a:p>
          <a:p>
            <a:pPr marL="179388" lvl="1" indent="-177800">
              <a:lnSpc>
                <a:spcPct val="110000"/>
              </a:lnSpc>
              <a:spcBef>
                <a:spcPts val="0"/>
              </a:spcBef>
              <a:buClr>
                <a:schemeClr val="accent1"/>
              </a:buClr>
              <a:buSzPct val="100000"/>
              <a:buFont typeface="Arial" panose="020B0604020202020204" pitchFamily="34" charset="0"/>
              <a:buChar char="•"/>
              <a:defRPr/>
            </a:pPr>
            <a:r>
              <a:rPr lang="en-US" sz="1400">
                <a:solidFill>
                  <a:schemeClr val="tx1"/>
                </a:solidFill>
              </a:rPr>
              <a:t>SIM cards</a:t>
            </a:r>
            <a:endParaRPr lang="en-US" sz="1400" dirty="0">
              <a:solidFill>
                <a:schemeClr val="tx1"/>
              </a:solidFill>
            </a:endParaRPr>
          </a:p>
        </p:txBody>
      </p:sp>
      <p:sp>
        <p:nvSpPr>
          <p:cNvPr id="44" name="Legende mit Linie 2 (Markierungsleiste) 43"/>
          <p:cNvSpPr/>
          <p:nvPr>
            <p:custDataLst>
              <p:tags r:id="rId3"/>
            </p:custDataLst>
          </p:nvPr>
        </p:nvSpPr>
        <p:spPr bwMode="auto">
          <a:xfrm>
            <a:off x="9151883" y="5005161"/>
            <a:ext cx="2563867" cy="991961"/>
          </a:xfrm>
          <a:prstGeom prst="accentCallout2">
            <a:avLst>
              <a:gd name="adj1" fmla="val 41736"/>
              <a:gd name="adj2" fmla="val -5175"/>
              <a:gd name="adj3" fmla="val 40156"/>
              <a:gd name="adj4" fmla="val -47020"/>
              <a:gd name="adj5" fmla="val -7330"/>
              <a:gd name="adj6" fmla="val -107232"/>
            </a:avLst>
          </a:prstGeom>
          <a:solidFill>
            <a:srgbClr val="CDD9E1"/>
          </a:solidFill>
          <a:ln w="25400">
            <a:solidFill>
              <a:srgbClr val="AAB414"/>
            </a:solidFill>
            <a:miter lim="800000"/>
            <a:headEnd type="none" w="med" len="med"/>
            <a:tailEnd type="triangle" w="med" len="med"/>
          </a:ln>
          <a:effectLst/>
        </p:spPr>
        <p:txBody>
          <a:bodyPr wrap="square" lIns="36000" tIns="54000" rIns="36000" bIns="54000" numCol="1" spcCol="72000" rtlCol="0" anchor="ctr">
            <a:noAutofit/>
          </a:bodyPr>
          <a:lstStyle/>
          <a:p>
            <a:pPr>
              <a:lnSpc>
                <a:spcPct val="110000"/>
              </a:lnSpc>
              <a:spcBef>
                <a:spcPts val="0"/>
              </a:spcBef>
              <a:defRPr/>
            </a:pPr>
            <a:r>
              <a:rPr lang="en-US" sz="1400" dirty="0">
                <a:solidFill>
                  <a:schemeClr val="tx1"/>
                </a:solidFill>
              </a:rPr>
              <a:t>Connection to LOGO! 8</a:t>
            </a:r>
          </a:p>
          <a:p>
            <a:pPr marL="179388" lvl="1" indent="-177800">
              <a:lnSpc>
                <a:spcPct val="110000"/>
              </a:lnSpc>
              <a:spcBef>
                <a:spcPts val="0"/>
              </a:spcBef>
              <a:buClr>
                <a:srgbClr val="879BAA"/>
              </a:buClr>
              <a:buSzPct val="100000"/>
              <a:buFont typeface="+mj-lt"/>
              <a:buChar char="•"/>
              <a:defRPr/>
            </a:pPr>
            <a:r>
              <a:rPr lang="en-US" sz="1400" dirty="0">
                <a:solidFill>
                  <a:schemeClr val="tx1"/>
                </a:solidFill>
              </a:rPr>
              <a:t>Industrial Ethernet RJ45</a:t>
            </a:r>
          </a:p>
          <a:p>
            <a:pPr marL="179388" lvl="1" indent="-177800">
              <a:lnSpc>
                <a:spcPct val="110000"/>
              </a:lnSpc>
              <a:spcBef>
                <a:spcPts val="0"/>
              </a:spcBef>
              <a:buClr>
                <a:srgbClr val="879BAA"/>
              </a:buClr>
              <a:buSzPct val="100000"/>
              <a:buFont typeface="+mj-lt"/>
              <a:buChar char="•"/>
              <a:defRPr/>
            </a:pPr>
            <a:r>
              <a:rPr lang="en-US" sz="1400" dirty="0">
                <a:solidFill>
                  <a:schemeClr val="tx1"/>
                </a:solidFill>
              </a:rPr>
              <a:t>100 Mbit/s with Autosensing and auto crossover function</a:t>
            </a:r>
          </a:p>
        </p:txBody>
      </p:sp>
      <p:sp>
        <p:nvSpPr>
          <p:cNvPr id="32" name="Legende mit Linie 2 (Markierungsleiste) 31"/>
          <p:cNvSpPr/>
          <p:nvPr/>
        </p:nvSpPr>
        <p:spPr bwMode="auto">
          <a:xfrm>
            <a:off x="627063" y="1416397"/>
            <a:ext cx="2415682" cy="468006"/>
          </a:xfrm>
          <a:prstGeom prst="accentCallout2">
            <a:avLst>
              <a:gd name="adj1" fmla="val 48052"/>
              <a:gd name="adj2" fmla="val 104577"/>
              <a:gd name="adj3" fmla="val 49306"/>
              <a:gd name="adj4" fmla="val 164664"/>
              <a:gd name="adj5" fmla="val 255076"/>
              <a:gd name="adj6" fmla="val 210797"/>
            </a:avLst>
          </a:prstGeom>
          <a:solidFill>
            <a:srgbClr val="CDD9E1"/>
          </a:solidFill>
          <a:ln w="25400">
            <a:solidFill>
              <a:srgbClr val="AAB414"/>
            </a:solidFill>
            <a:miter lim="800000"/>
            <a:headEnd type="none" w="med" len="med"/>
            <a:tailEnd type="triangle" w="med" len="med"/>
          </a:ln>
          <a:effectLst/>
        </p:spPr>
        <p:txBody>
          <a:bodyPr wrap="square" lIns="36000" tIns="54000" rIns="36000" bIns="54000" numCol="1" spcCol="72000" rtlCol="0" anchor="ctr">
            <a:noAutofit/>
          </a:bodyPr>
          <a:lstStyle/>
          <a:p>
            <a:pPr>
              <a:lnSpc>
                <a:spcPct val="110000"/>
              </a:lnSpc>
              <a:spcBef>
                <a:spcPts val="0"/>
              </a:spcBef>
              <a:defRPr/>
            </a:pPr>
            <a:r>
              <a:rPr lang="en-US" sz="1400">
                <a:solidFill>
                  <a:schemeClr val="tx1"/>
                </a:solidFill>
              </a:rPr>
              <a:t>Recessed SET button for resetting to factory setting</a:t>
            </a:r>
            <a:endParaRPr lang="en-US" sz="1400" dirty="0">
              <a:solidFill>
                <a:schemeClr val="tx1"/>
              </a:solidFill>
            </a:endParaRPr>
          </a:p>
        </p:txBody>
      </p:sp>
      <p:sp>
        <p:nvSpPr>
          <p:cNvPr id="34" name="Legende mit Linie 2 (Markierungsleiste) 33"/>
          <p:cNvSpPr/>
          <p:nvPr/>
        </p:nvSpPr>
        <p:spPr bwMode="auto">
          <a:xfrm>
            <a:off x="627063" y="2002625"/>
            <a:ext cx="2415682" cy="468006"/>
          </a:xfrm>
          <a:prstGeom prst="accentCallout2">
            <a:avLst>
              <a:gd name="adj1" fmla="val 48052"/>
              <a:gd name="adj2" fmla="val 104577"/>
              <a:gd name="adj3" fmla="val 53027"/>
              <a:gd name="adj4" fmla="val 162480"/>
              <a:gd name="adj5" fmla="val 127052"/>
              <a:gd name="adj6" fmla="val 193105"/>
            </a:avLst>
          </a:prstGeom>
          <a:solidFill>
            <a:srgbClr val="CDD9E1"/>
          </a:solidFill>
          <a:ln w="25400">
            <a:solidFill>
              <a:srgbClr val="AAB414"/>
            </a:solidFill>
            <a:miter lim="800000"/>
            <a:headEnd type="none" w="med" len="med"/>
            <a:tailEnd type="triangle" w="med" len="med"/>
          </a:ln>
          <a:effectLst/>
        </p:spPr>
        <p:txBody>
          <a:bodyPr wrap="square" lIns="36000" tIns="54000" rIns="36000" bIns="54000" numCol="1" spcCol="72000" rtlCol="0" anchor="ctr">
            <a:noAutofit/>
          </a:bodyPr>
          <a:lstStyle/>
          <a:p>
            <a:pPr>
              <a:lnSpc>
                <a:spcPct val="110000"/>
              </a:lnSpc>
              <a:spcBef>
                <a:spcPts val="0"/>
              </a:spcBef>
              <a:defRPr/>
            </a:pPr>
            <a:r>
              <a:rPr lang="en-US" sz="1400">
                <a:solidFill>
                  <a:schemeClr val="tx1"/>
                </a:solidFill>
              </a:rPr>
              <a:t>Terminal sockets for power supply</a:t>
            </a:r>
            <a:endParaRPr lang="en-US" sz="1400" dirty="0">
              <a:solidFill>
                <a:schemeClr val="tx1"/>
              </a:solidFill>
            </a:endParaRPr>
          </a:p>
        </p:txBody>
      </p:sp>
      <p:sp>
        <p:nvSpPr>
          <p:cNvPr id="36" name="Legende mit Linie 2 (Markierungsleiste) 35"/>
          <p:cNvSpPr/>
          <p:nvPr/>
        </p:nvSpPr>
        <p:spPr bwMode="auto">
          <a:xfrm>
            <a:off x="622993" y="4935537"/>
            <a:ext cx="2415682" cy="468006"/>
          </a:xfrm>
          <a:prstGeom prst="accentCallout2">
            <a:avLst>
              <a:gd name="adj1" fmla="val 48052"/>
              <a:gd name="adj2" fmla="val 104577"/>
              <a:gd name="adj3" fmla="val 52277"/>
              <a:gd name="adj4" fmla="val 154055"/>
              <a:gd name="adj5" fmla="val -102895"/>
              <a:gd name="adj6" fmla="val 179974"/>
            </a:avLst>
          </a:prstGeom>
          <a:solidFill>
            <a:srgbClr val="CDD9E1"/>
          </a:solidFill>
          <a:ln w="25400">
            <a:solidFill>
              <a:srgbClr val="AAB414"/>
            </a:solidFill>
            <a:miter lim="800000"/>
            <a:headEnd type="none" w="med" len="med"/>
            <a:tailEnd type="triangle" w="med" len="med"/>
          </a:ln>
          <a:effectLst/>
        </p:spPr>
        <p:txBody>
          <a:bodyPr wrap="square" lIns="36000" tIns="54000" rIns="36000" bIns="54000" numCol="1" spcCol="72000" rtlCol="0" anchor="ctr">
            <a:noAutofit/>
          </a:bodyPr>
          <a:lstStyle/>
          <a:p>
            <a:pPr>
              <a:lnSpc>
                <a:spcPct val="110000"/>
              </a:lnSpc>
              <a:spcBef>
                <a:spcPts val="0"/>
              </a:spcBef>
              <a:defRPr/>
            </a:pPr>
            <a:r>
              <a:rPr lang="en-US" sz="1400">
                <a:solidFill>
                  <a:schemeClr val="tx1"/>
                </a:solidFill>
              </a:rPr>
              <a:t>Status LEDs for inputs and outputs</a:t>
            </a:r>
            <a:endParaRPr lang="en-US" sz="1400" dirty="0">
              <a:solidFill>
                <a:schemeClr val="tx1"/>
              </a:solidFill>
            </a:endParaRPr>
          </a:p>
        </p:txBody>
      </p:sp>
      <p:pic>
        <p:nvPicPr>
          <p:cNvPr id="1024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47658" y="3224064"/>
            <a:ext cx="1619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12477" y="3220904"/>
            <a:ext cx="1619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Legende mit Linie 2 (Markierungsleiste) 37"/>
          <p:cNvSpPr/>
          <p:nvPr/>
        </p:nvSpPr>
        <p:spPr bwMode="auto">
          <a:xfrm>
            <a:off x="622993" y="3314646"/>
            <a:ext cx="2415682" cy="1419599"/>
          </a:xfrm>
          <a:prstGeom prst="accentCallout2">
            <a:avLst>
              <a:gd name="adj1" fmla="val 53465"/>
              <a:gd name="adj2" fmla="val 104577"/>
              <a:gd name="adj3" fmla="val 55877"/>
              <a:gd name="adj4" fmla="val 153876"/>
              <a:gd name="adj5" fmla="val 41076"/>
              <a:gd name="adj6" fmla="val 171007"/>
            </a:avLst>
          </a:prstGeom>
          <a:solidFill>
            <a:srgbClr val="CDD9E1"/>
          </a:solidFill>
          <a:ln w="25400">
            <a:solidFill>
              <a:srgbClr val="AAB414"/>
            </a:solidFill>
            <a:miter lim="800000"/>
            <a:headEnd type="none" w="med" len="med"/>
            <a:tailEnd type="triangle" w="med" len="med"/>
          </a:ln>
          <a:effectLst/>
        </p:spPr>
        <p:txBody>
          <a:bodyPr wrap="square" lIns="36000" tIns="54000" rIns="36000" bIns="54000" numCol="1" spcCol="72000" rtlCol="0" anchor="ctr">
            <a:noAutofit/>
          </a:bodyPr>
          <a:lstStyle/>
          <a:p>
            <a:pPr>
              <a:lnSpc>
                <a:spcPct val="110000"/>
              </a:lnSpc>
              <a:spcBef>
                <a:spcPts val="0"/>
              </a:spcBef>
              <a:defRPr/>
            </a:pPr>
            <a:r>
              <a:rPr lang="en-US" sz="1400">
                <a:solidFill>
                  <a:schemeClr val="tx1"/>
                </a:solidFill>
              </a:rPr>
              <a:t>Diagnostics LEDs for </a:t>
            </a:r>
          </a:p>
          <a:p>
            <a:pPr marL="285750" indent="-285750">
              <a:lnSpc>
                <a:spcPct val="110000"/>
              </a:lnSpc>
              <a:spcBef>
                <a:spcPts val="0"/>
              </a:spcBef>
              <a:buClr>
                <a:srgbClr val="879BAA"/>
              </a:buClr>
              <a:buFont typeface="Arial" panose="020B0604020202020204" pitchFamily="34" charset="0"/>
              <a:buChar char="•"/>
              <a:defRPr/>
            </a:pPr>
            <a:r>
              <a:rPr lang="en-US" sz="1400">
                <a:solidFill>
                  <a:schemeClr val="tx1"/>
                </a:solidFill>
              </a:rPr>
              <a:t>Supply voltage</a:t>
            </a:r>
          </a:p>
          <a:p>
            <a:pPr marL="285750" indent="-285750">
              <a:lnSpc>
                <a:spcPct val="110000"/>
              </a:lnSpc>
              <a:spcBef>
                <a:spcPts val="0"/>
              </a:spcBef>
              <a:buClr>
                <a:srgbClr val="879BAA"/>
              </a:buClr>
              <a:buFont typeface="Arial" panose="020B0604020202020204" pitchFamily="34" charset="0"/>
              <a:buChar char="•"/>
              <a:defRPr/>
            </a:pPr>
            <a:r>
              <a:rPr lang="en-US" sz="1400">
                <a:solidFill>
                  <a:schemeClr val="tx1"/>
                </a:solidFill>
              </a:rPr>
              <a:t>Link status on the LAN </a:t>
            </a:r>
          </a:p>
          <a:p>
            <a:pPr marL="285750" indent="-285750">
              <a:lnSpc>
                <a:spcPct val="110000"/>
              </a:lnSpc>
              <a:spcBef>
                <a:spcPts val="0"/>
              </a:spcBef>
              <a:buClr>
                <a:srgbClr val="879BAA"/>
              </a:buClr>
              <a:buFont typeface="Arial" panose="020B0604020202020204" pitchFamily="34" charset="0"/>
              <a:buChar char="•"/>
              <a:defRPr/>
            </a:pPr>
            <a:r>
              <a:rPr lang="en-US" sz="1400">
                <a:solidFill>
                  <a:schemeClr val="tx1"/>
                </a:solidFill>
              </a:rPr>
              <a:t>Reception’s quality of the mobile wireless signal</a:t>
            </a:r>
          </a:p>
          <a:p>
            <a:pPr marL="285750" indent="-285750">
              <a:lnSpc>
                <a:spcPct val="110000"/>
              </a:lnSpc>
              <a:spcBef>
                <a:spcPts val="0"/>
              </a:spcBef>
              <a:buClr>
                <a:srgbClr val="879BAA"/>
              </a:buClr>
              <a:buFont typeface="Arial" panose="020B0604020202020204" pitchFamily="34" charset="0"/>
              <a:buChar char="•"/>
              <a:defRPr/>
            </a:pPr>
            <a:r>
              <a:rPr lang="en-US" sz="1400">
                <a:solidFill>
                  <a:schemeClr val="tx1"/>
                </a:solidFill>
              </a:rPr>
              <a:t>Fault</a:t>
            </a:r>
            <a:endParaRPr lang="en-US" sz="1400" dirty="0">
              <a:solidFill>
                <a:schemeClr val="tx1"/>
              </a:solidFill>
            </a:endParaRPr>
          </a:p>
        </p:txBody>
      </p:sp>
      <p:sp>
        <p:nvSpPr>
          <p:cNvPr id="45" name="Legende mit Linie 2 (Markierungsleiste) 44"/>
          <p:cNvSpPr/>
          <p:nvPr/>
        </p:nvSpPr>
        <p:spPr bwMode="auto">
          <a:xfrm>
            <a:off x="622993" y="5510360"/>
            <a:ext cx="2415682" cy="468006"/>
          </a:xfrm>
          <a:prstGeom prst="accentCallout2">
            <a:avLst>
              <a:gd name="adj1" fmla="val 48052"/>
              <a:gd name="adj2" fmla="val 104577"/>
              <a:gd name="adj3" fmla="val 48909"/>
              <a:gd name="adj4" fmla="val 153076"/>
              <a:gd name="adj5" fmla="val -76327"/>
              <a:gd name="adj6" fmla="val 192216"/>
            </a:avLst>
          </a:prstGeom>
          <a:solidFill>
            <a:srgbClr val="CDD9E1"/>
          </a:solidFill>
          <a:ln w="25400">
            <a:solidFill>
              <a:srgbClr val="AAB414"/>
            </a:solidFill>
            <a:miter lim="800000"/>
            <a:headEnd type="none" w="med" len="med"/>
            <a:tailEnd type="triangle" w="med" len="med"/>
          </a:ln>
          <a:effectLst/>
        </p:spPr>
        <p:txBody>
          <a:bodyPr wrap="square" lIns="36000" tIns="54000" rIns="36000" bIns="54000" numCol="1" spcCol="72000" rtlCol="0" anchor="ctr">
            <a:noAutofit/>
          </a:bodyPr>
          <a:lstStyle/>
          <a:p>
            <a:pPr>
              <a:lnSpc>
                <a:spcPct val="110000"/>
              </a:lnSpc>
              <a:spcBef>
                <a:spcPts val="0"/>
              </a:spcBef>
              <a:defRPr/>
            </a:pPr>
            <a:r>
              <a:rPr lang="en-US" sz="1400">
                <a:solidFill>
                  <a:schemeClr val="tx1"/>
                </a:solidFill>
              </a:rPr>
              <a:t>Terminal sockets for digital input and output signals</a:t>
            </a:r>
            <a:endParaRPr lang="en-US" sz="1400" dirty="0">
              <a:solidFill>
                <a:schemeClr val="tx1"/>
              </a:solidFill>
            </a:endParaRPr>
          </a:p>
        </p:txBody>
      </p:sp>
      <p:sp>
        <p:nvSpPr>
          <p:cNvPr id="41" name="Legende mit Linie 2 (Markierungsleiste) 40"/>
          <p:cNvSpPr/>
          <p:nvPr>
            <p:custDataLst>
              <p:tags r:id="rId4"/>
            </p:custDataLst>
          </p:nvPr>
        </p:nvSpPr>
        <p:spPr bwMode="auto">
          <a:xfrm>
            <a:off x="9151881" y="3657600"/>
            <a:ext cx="2563867" cy="1195162"/>
          </a:xfrm>
          <a:prstGeom prst="accentCallout2">
            <a:avLst>
              <a:gd name="adj1" fmla="val 48332"/>
              <a:gd name="adj2" fmla="val -5482"/>
              <a:gd name="adj3" fmla="val 47911"/>
              <a:gd name="adj4" fmla="val -45517"/>
              <a:gd name="adj5" fmla="val 9246"/>
              <a:gd name="adj6" fmla="val -71567"/>
            </a:avLst>
          </a:prstGeom>
          <a:solidFill>
            <a:srgbClr val="CDD9E1"/>
          </a:solidFill>
          <a:ln w="25400">
            <a:solidFill>
              <a:srgbClr val="AAB414"/>
            </a:solidFill>
            <a:miter lim="800000"/>
            <a:headEnd type="none" w="med" len="med"/>
            <a:tailEnd type="triangle" w="med" len="med"/>
          </a:ln>
          <a:effectLst/>
        </p:spPr>
        <p:txBody>
          <a:bodyPr wrap="square" lIns="36000" tIns="54000" rIns="36000" bIns="54000" numCol="1" spcCol="72000" rtlCol="0" anchor="ctr">
            <a:noAutofit/>
          </a:bodyPr>
          <a:lstStyle/>
          <a:p>
            <a:pPr>
              <a:lnSpc>
                <a:spcPct val="110000"/>
              </a:lnSpc>
              <a:spcBef>
                <a:spcPts val="0"/>
              </a:spcBef>
              <a:defRPr/>
            </a:pPr>
            <a:r>
              <a:rPr lang="en-US" sz="1400">
                <a:solidFill>
                  <a:schemeClr val="tx1"/>
                </a:solidFill>
              </a:rPr>
              <a:t>Mounting options:</a:t>
            </a:r>
          </a:p>
          <a:p>
            <a:pPr marL="179388" lvl="1" indent="-177800">
              <a:lnSpc>
                <a:spcPct val="110000"/>
              </a:lnSpc>
              <a:spcBef>
                <a:spcPts val="0"/>
              </a:spcBef>
              <a:buClr>
                <a:srgbClr val="879BAA"/>
              </a:buClr>
              <a:buSzPct val="100000"/>
              <a:buFont typeface="+mj-lt"/>
              <a:buChar char="•"/>
              <a:defRPr/>
            </a:pPr>
            <a:r>
              <a:rPr lang="en-US" sz="1400">
                <a:solidFill>
                  <a:schemeClr val="tx1"/>
                </a:solidFill>
              </a:rPr>
              <a:t>Mounting rails (35 mm according to </a:t>
            </a:r>
            <a:br>
              <a:rPr lang="en-US" sz="1400">
                <a:solidFill>
                  <a:schemeClr val="tx1"/>
                </a:solidFill>
              </a:rPr>
            </a:br>
            <a:r>
              <a:rPr lang="en-US" sz="1400">
                <a:solidFill>
                  <a:schemeClr val="tx1"/>
                </a:solidFill>
              </a:rPr>
              <a:t>DIN EN 50022) </a:t>
            </a:r>
          </a:p>
          <a:p>
            <a:pPr marL="179388" lvl="1" indent="-177800">
              <a:lnSpc>
                <a:spcPct val="110000"/>
              </a:lnSpc>
              <a:spcBef>
                <a:spcPts val="0"/>
              </a:spcBef>
              <a:buClr>
                <a:srgbClr val="879BAA"/>
              </a:buClr>
              <a:buSzPct val="100000"/>
              <a:buFont typeface="+mj-lt"/>
              <a:buChar char="•"/>
              <a:defRPr/>
            </a:pPr>
            <a:r>
              <a:rPr lang="en-US" sz="1400">
                <a:solidFill>
                  <a:schemeClr val="tx1"/>
                </a:solidFill>
              </a:rPr>
              <a:t>Wall mounting</a:t>
            </a:r>
            <a:endParaRPr lang="en-US" sz="1400" dirty="0">
              <a:solidFill>
                <a:schemeClr val="tx1"/>
              </a:solidFill>
            </a:endParaRPr>
          </a:p>
        </p:txBody>
      </p:sp>
    </p:spTree>
    <p:custDataLst>
      <p:tags r:id="rId1"/>
    </p:custDataLst>
    <p:extLst>
      <p:ext uri="{BB962C8B-B14F-4D97-AF65-F5344CB8AC3E}">
        <p14:creationId xmlns:p14="http://schemas.microsoft.com/office/powerpoint/2010/main" val="3906255036"/>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LOGO! CMR </a:t>
            </a:r>
            <a:br>
              <a:rPr lang="en-US" dirty="0"/>
            </a:br>
            <a:r>
              <a:rPr lang="en-US" altLang="de-DE" dirty="0"/>
              <a:t>Technical data</a:t>
            </a:r>
            <a:endParaRPr lang="en-US" dirty="0"/>
          </a:p>
        </p:txBody>
      </p:sp>
      <p:graphicFrame>
        <p:nvGraphicFramePr>
          <p:cNvPr id="4" name="Group 280"/>
          <p:cNvGraphicFramePr>
            <a:graphicFrameLocks/>
          </p:cNvGraphicFramePr>
          <p:nvPr>
            <p:custDataLst>
              <p:tags r:id="rId2"/>
            </p:custDataLst>
            <p:extLst>
              <p:ext uri="{D42A27DB-BD31-4B8C-83A1-F6EECF244321}">
                <p14:modId xmlns:p14="http://schemas.microsoft.com/office/powerpoint/2010/main" val="1456669217"/>
              </p:ext>
            </p:extLst>
          </p:nvPr>
        </p:nvGraphicFramePr>
        <p:xfrm>
          <a:off x="635379" y="1412875"/>
          <a:ext cx="11017152" cy="4769643"/>
        </p:xfrm>
        <a:graphic>
          <a:graphicData uri="http://schemas.openxmlformats.org/drawingml/2006/table">
            <a:tbl>
              <a:tblPr/>
              <a:tblGrid>
                <a:gridCol w="3634142">
                  <a:extLst>
                    <a:ext uri="{9D8B030D-6E8A-4147-A177-3AD203B41FA5}">
                      <a16:colId xmlns:a16="http://schemas.microsoft.com/office/drawing/2014/main" val="20000"/>
                    </a:ext>
                  </a:extLst>
                </a:gridCol>
                <a:gridCol w="3691505">
                  <a:extLst>
                    <a:ext uri="{9D8B030D-6E8A-4147-A177-3AD203B41FA5}">
                      <a16:colId xmlns:a16="http://schemas.microsoft.com/office/drawing/2014/main" val="20001"/>
                    </a:ext>
                  </a:extLst>
                </a:gridCol>
                <a:gridCol w="3691505">
                  <a:extLst>
                    <a:ext uri="{9D8B030D-6E8A-4147-A177-3AD203B41FA5}">
                      <a16:colId xmlns:a16="http://schemas.microsoft.com/office/drawing/2014/main" val="20002"/>
                    </a:ext>
                  </a:extLst>
                </a:gridCol>
              </a:tblGrid>
              <a:tr h="414933">
                <a:tc>
                  <a:txBody>
                    <a:bodyPr/>
                    <a:lstStyle>
                      <a:lvl1pPr defTabSz="762000" eaLnBrk="0" hangingPunct="0">
                        <a:lnSpc>
                          <a:spcPct val="110000"/>
                        </a:lnSpc>
                        <a:buClr>
                          <a:schemeClr val="accent1"/>
                        </a:buClr>
                        <a:buFont typeface="Arial" pitchFamily="34" charset="0"/>
                        <a:defRPr sz="1600">
                          <a:solidFill>
                            <a:schemeClr val="tx1"/>
                          </a:solidFill>
                          <a:latin typeface="Arial" pitchFamily="34" charset="0"/>
                          <a:ea typeface="MS PGothic" pitchFamily="34" charset="-128"/>
                          <a:cs typeface="Arial" pitchFamily="34" charset="0"/>
                        </a:defRPr>
                      </a:lvl1pPr>
                      <a:lvl2pPr marL="742950" indent="-28575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2pPr>
                      <a:lvl3pPr marL="11430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3pPr>
                      <a:lvl4pPr marL="16002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4pPr>
                      <a:lvl5pPr marL="20574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5pPr>
                      <a:lvl6pPr marL="25146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6pPr>
                      <a:lvl7pPr marL="29718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7pPr>
                      <a:lvl8pPr marL="34290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8pPr>
                      <a:lvl9pPr marL="38862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9pPr>
                    </a:lstStyle>
                    <a:p>
                      <a:pPr marL="0" marR="0" lvl="0" indent="0" algn="ctr" defTabSz="762000" rtl="0" eaLnBrk="1" fontAlgn="base" latinLnBrk="0" hangingPunct="1">
                        <a:lnSpc>
                          <a:spcPct val="105000"/>
                        </a:lnSpc>
                        <a:spcBef>
                          <a:spcPct val="0"/>
                        </a:spcBef>
                        <a:spcAft>
                          <a:spcPct val="0"/>
                        </a:spcAft>
                        <a:buClr>
                          <a:schemeClr val="accent1"/>
                        </a:buClr>
                        <a:buSzTx/>
                        <a:buFont typeface="Wingdings" pitchFamily="2" charset="2"/>
                        <a:buNone/>
                        <a:tabLst/>
                      </a:pPr>
                      <a:endParaRPr kumimoji="0" lang="en-US" altLang="de-DE" sz="1100" b="1" i="0" u="none" strike="noStrike" cap="none" normalizeH="0" baseline="0" dirty="0">
                        <a:ln>
                          <a:noFill/>
                        </a:ln>
                        <a:solidFill>
                          <a:schemeClr val="tx1"/>
                        </a:solidFill>
                        <a:effectLst/>
                        <a:latin typeface="Arial" pitchFamily="34" charset="0"/>
                        <a:ea typeface="MS PGothic" pitchFamily="34" charset="-128"/>
                      </a:endParaRPr>
                    </a:p>
                  </a:txBody>
                  <a:tcPr marL="96052" marR="96052" marT="36003" marB="36003" horzOverflow="overflow">
                    <a:lnL>
                      <a:noFill/>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762000" eaLnBrk="0" hangingPunct="0">
                        <a:lnSpc>
                          <a:spcPct val="110000"/>
                        </a:lnSpc>
                        <a:buClr>
                          <a:schemeClr val="accent1"/>
                        </a:buClr>
                        <a:buFont typeface="Arial" pitchFamily="34" charset="0"/>
                        <a:defRPr sz="1600">
                          <a:solidFill>
                            <a:schemeClr val="tx1"/>
                          </a:solidFill>
                          <a:latin typeface="Arial" pitchFamily="34" charset="0"/>
                          <a:ea typeface="MS PGothic" pitchFamily="34" charset="-128"/>
                          <a:cs typeface="Arial" pitchFamily="34" charset="0"/>
                        </a:defRPr>
                      </a:lvl1pPr>
                      <a:lvl2pPr marL="742950" indent="-28575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2pPr>
                      <a:lvl3pPr marL="11430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3pPr>
                      <a:lvl4pPr marL="16002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4pPr>
                      <a:lvl5pPr marL="20574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5pPr>
                      <a:lvl6pPr marL="25146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6pPr>
                      <a:lvl7pPr marL="29718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7pPr>
                      <a:lvl8pPr marL="34290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8pPr>
                      <a:lvl9pPr marL="38862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9pPr>
                    </a:lstStyle>
                    <a:p>
                      <a:pPr marL="0" marR="0" lvl="0" indent="0" algn="ctr" defTabSz="762000" rtl="0" eaLnBrk="1" fontAlgn="base" latinLnBrk="0" hangingPunct="1">
                        <a:lnSpc>
                          <a:spcPct val="105000"/>
                        </a:lnSpc>
                        <a:spcBef>
                          <a:spcPct val="0"/>
                        </a:spcBef>
                        <a:spcAft>
                          <a:spcPct val="0"/>
                        </a:spcAft>
                        <a:buClr>
                          <a:schemeClr val="accent1"/>
                        </a:buClr>
                        <a:buSzTx/>
                        <a:buFont typeface="Wingdings" pitchFamily="2" charset="2"/>
                        <a:buNone/>
                        <a:tabLst/>
                      </a:pPr>
                      <a:r>
                        <a:rPr kumimoji="0" lang="en-US" altLang="de-DE" sz="1400" b="1" i="0" u="none" strike="noStrike" cap="none" normalizeH="0" baseline="0">
                          <a:ln>
                            <a:noFill/>
                          </a:ln>
                          <a:solidFill>
                            <a:schemeClr val="lt1"/>
                          </a:solidFill>
                          <a:effectLst/>
                          <a:latin typeface="Arial" pitchFamily="34" charset="0"/>
                          <a:ea typeface="MS PGothic" pitchFamily="34" charset="-128"/>
                        </a:rPr>
                        <a:t>LOGO! CMR2020</a:t>
                      </a:r>
                      <a:endParaRPr kumimoji="0" lang="en-US" altLang="de-DE" sz="1400" b="1" i="0" u="none" strike="noStrike" cap="none" normalizeH="0" baseline="0" dirty="0">
                        <a:ln>
                          <a:noFill/>
                        </a:ln>
                        <a:solidFill>
                          <a:schemeClr val="lt1"/>
                        </a:solidFill>
                        <a:effectLst/>
                        <a:latin typeface="Arial" pitchFamily="34" charset="0"/>
                        <a:ea typeface="MS PGothic" pitchFamily="34" charset="-128"/>
                      </a:endParaRPr>
                    </a:p>
                  </a:txBody>
                  <a:tcPr marL="96052" marR="96052" marT="36003" marB="360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solidFill>
                      <a:srgbClr val="00646E"/>
                    </a:solidFill>
                  </a:tcPr>
                </a:tc>
                <a:tc>
                  <a:txBody>
                    <a:bodyPr/>
                    <a:lstStyle/>
                    <a:p>
                      <a:pPr marL="0" marR="0" lvl="0" indent="0" algn="ctr" defTabSz="762000" rtl="0" eaLnBrk="1" fontAlgn="base" latinLnBrk="0" hangingPunct="1">
                        <a:lnSpc>
                          <a:spcPct val="105000"/>
                        </a:lnSpc>
                        <a:spcBef>
                          <a:spcPct val="0"/>
                        </a:spcBef>
                        <a:spcAft>
                          <a:spcPct val="0"/>
                        </a:spcAft>
                        <a:buClr>
                          <a:schemeClr val="accent1"/>
                        </a:buClr>
                        <a:buSzTx/>
                        <a:buFont typeface="Wingdings" pitchFamily="2" charset="2"/>
                        <a:buNone/>
                        <a:tabLst/>
                      </a:pPr>
                      <a:r>
                        <a:rPr kumimoji="0" lang="en-US" altLang="de-DE" sz="1400" b="1" i="0" u="none" strike="noStrike" cap="none" normalizeH="0" baseline="0">
                          <a:ln>
                            <a:noFill/>
                          </a:ln>
                          <a:solidFill>
                            <a:schemeClr val="lt1"/>
                          </a:solidFill>
                          <a:effectLst/>
                          <a:latin typeface="Arial" pitchFamily="34" charset="0"/>
                          <a:ea typeface="MS PGothic" pitchFamily="34" charset="-128"/>
                        </a:rPr>
                        <a:t>LOGO! CMR2040</a:t>
                      </a:r>
                      <a:endParaRPr kumimoji="0" lang="en-US" altLang="de-DE" sz="1400" b="1" i="0" u="none" strike="noStrike" cap="none" normalizeH="0" baseline="0" dirty="0">
                        <a:ln>
                          <a:noFill/>
                        </a:ln>
                        <a:solidFill>
                          <a:schemeClr val="lt1"/>
                        </a:solidFill>
                        <a:effectLst/>
                        <a:latin typeface="Arial" pitchFamily="34" charset="0"/>
                        <a:ea typeface="MS PGothic" pitchFamily="34" charset="-128"/>
                      </a:endParaRPr>
                    </a:p>
                  </a:txBody>
                  <a:tcPr marL="96052" marR="96052" marT="36003" marB="360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solidFill>
                      <a:srgbClr val="00646E"/>
                    </a:solidFill>
                  </a:tcPr>
                </a:tc>
                <a:extLst>
                  <a:ext uri="{0D108BD9-81ED-4DB2-BD59-A6C34878D82A}">
                    <a16:rowId xmlns:a16="http://schemas.microsoft.com/office/drawing/2014/main" val="10000"/>
                  </a:ext>
                </a:extLst>
              </a:tr>
              <a:tr h="349796">
                <a:tc>
                  <a:txBody>
                    <a:bodyPr/>
                    <a:lstStyle>
                      <a:lvl1pPr defTabSz="762000" eaLnBrk="0" hangingPunct="0">
                        <a:lnSpc>
                          <a:spcPct val="110000"/>
                        </a:lnSpc>
                        <a:buClr>
                          <a:schemeClr val="accent1"/>
                        </a:buClr>
                        <a:buFont typeface="Arial" pitchFamily="34" charset="0"/>
                        <a:defRPr sz="1600">
                          <a:solidFill>
                            <a:schemeClr val="tx1"/>
                          </a:solidFill>
                          <a:latin typeface="Arial" pitchFamily="34" charset="0"/>
                          <a:ea typeface="MS PGothic" pitchFamily="34" charset="-128"/>
                          <a:cs typeface="Arial" pitchFamily="34" charset="0"/>
                        </a:defRPr>
                      </a:lvl1pPr>
                      <a:lvl2pPr marL="742950" indent="-28575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2pPr>
                      <a:lvl3pPr marL="11430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3pPr>
                      <a:lvl4pPr marL="16002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4pPr>
                      <a:lvl5pPr marL="20574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5pPr>
                      <a:lvl6pPr marL="25146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6pPr>
                      <a:lvl7pPr marL="29718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7pPr>
                      <a:lvl8pPr marL="34290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8pPr>
                      <a:lvl9pPr marL="38862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9pPr>
                    </a:lstStyle>
                    <a:p>
                      <a:pPr marL="0" marR="0" lvl="0" indent="0" algn="l" defTabSz="762000" rtl="0" eaLnBrk="1" fontAlgn="base" latinLnBrk="0" hangingPunct="1">
                        <a:lnSpc>
                          <a:spcPct val="105000"/>
                        </a:lnSpc>
                        <a:spcBef>
                          <a:spcPct val="25000"/>
                        </a:spcBef>
                        <a:spcAft>
                          <a:spcPct val="0"/>
                        </a:spcAft>
                        <a:buClr>
                          <a:schemeClr val="accent1"/>
                        </a:buClr>
                        <a:buSzTx/>
                        <a:buFont typeface="Wingdings" pitchFamily="2" charset="2"/>
                        <a:buNone/>
                        <a:tabLst/>
                      </a:pPr>
                      <a:r>
                        <a:rPr lang="en-US" sz="1400" b="1" noProof="0">
                          <a:solidFill>
                            <a:schemeClr val="lt1"/>
                          </a:solidFill>
                          <a:effectLst/>
                        </a:rPr>
                        <a:t>Housing</a:t>
                      </a:r>
                      <a:endParaRPr kumimoji="0" lang="en-US" altLang="de-DE" sz="1400" b="1" i="0" u="none" strike="noStrike" cap="none" normalizeH="0" baseline="0" noProof="0" dirty="0">
                        <a:ln>
                          <a:noFill/>
                        </a:ln>
                        <a:solidFill>
                          <a:schemeClr val="lt1"/>
                        </a:solidFill>
                        <a:effectLst/>
                        <a:latin typeface="Arial" pitchFamily="34" charset="0"/>
                        <a:ea typeface="MS PGothic" pitchFamily="34" charset="-128"/>
                      </a:endParaRPr>
                    </a:p>
                  </a:txBody>
                  <a:tcPr marL="96052" marR="96052" marT="36003" marB="36003"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1AAAA"/>
                    </a:solidFill>
                  </a:tcPr>
                </a:tc>
                <a:tc gridSpan="2">
                  <a:txBody>
                    <a:bodyPr/>
                    <a:lstStyle>
                      <a:lvl1pPr defTabSz="762000" eaLnBrk="0" hangingPunct="0">
                        <a:lnSpc>
                          <a:spcPct val="110000"/>
                        </a:lnSpc>
                        <a:buClr>
                          <a:schemeClr val="accent1"/>
                        </a:buClr>
                        <a:buFont typeface="Arial" pitchFamily="34" charset="0"/>
                        <a:defRPr sz="1600">
                          <a:solidFill>
                            <a:schemeClr val="tx1"/>
                          </a:solidFill>
                          <a:latin typeface="Arial" pitchFamily="34" charset="0"/>
                          <a:ea typeface="MS PGothic" pitchFamily="34" charset="-128"/>
                          <a:cs typeface="Arial" pitchFamily="34" charset="0"/>
                        </a:defRPr>
                      </a:lvl1pPr>
                      <a:lvl2pPr marL="742950" indent="-28575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2pPr>
                      <a:lvl3pPr marL="11430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3pPr>
                      <a:lvl4pPr marL="16002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4pPr>
                      <a:lvl5pPr marL="20574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5pPr>
                      <a:lvl6pPr marL="25146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6pPr>
                      <a:lvl7pPr marL="29718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7pPr>
                      <a:lvl8pPr marL="34290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8pPr>
                      <a:lvl9pPr marL="38862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9pPr>
                    </a:lstStyle>
                    <a:p>
                      <a:pPr marL="0" marR="0" lvl="0" indent="0" algn="ctr" defTabSz="762000" rtl="0" eaLnBrk="1" fontAlgn="base" latinLnBrk="0" hangingPunct="1">
                        <a:lnSpc>
                          <a:spcPct val="105000"/>
                        </a:lnSpc>
                        <a:spcBef>
                          <a:spcPct val="25000"/>
                        </a:spcBef>
                        <a:spcAft>
                          <a:spcPct val="0"/>
                        </a:spcAft>
                        <a:buClr>
                          <a:schemeClr val="accent1"/>
                        </a:buClr>
                        <a:buSzTx/>
                        <a:buFont typeface="Wingdings" pitchFamily="2" charset="2"/>
                        <a:buNone/>
                        <a:tabLst/>
                      </a:pPr>
                      <a:r>
                        <a:rPr kumimoji="0" lang="en-US" altLang="de-DE" sz="1400" b="0" i="0" u="none" strike="noStrike" cap="none" normalizeH="0" baseline="0" noProof="0">
                          <a:ln>
                            <a:noFill/>
                          </a:ln>
                          <a:solidFill>
                            <a:schemeClr val="tx1"/>
                          </a:solidFill>
                          <a:effectLst/>
                          <a:latin typeface="Arial" pitchFamily="34" charset="0"/>
                          <a:ea typeface="MS PGothic" pitchFamily="34" charset="-128"/>
                        </a:rPr>
                        <a:t>4TE (72 mm)</a:t>
                      </a:r>
                      <a:endParaRPr kumimoji="0" lang="en-US" altLang="de-DE" sz="1400" b="0" i="0" u="none" strike="noStrike" cap="none" normalizeH="0" baseline="0" noProof="0" dirty="0">
                        <a:ln>
                          <a:noFill/>
                        </a:ln>
                        <a:solidFill>
                          <a:schemeClr val="tx1"/>
                        </a:solidFill>
                        <a:effectLst/>
                        <a:latin typeface="Arial" pitchFamily="34" charset="0"/>
                        <a:ea typeface="MS PGothic" pitchFamily="34" charset="-128"/>
                      </a:endParaRPr>
                    </a:p>
                  </a:txBody>
                  <a:tcPr marL="96052" marR="96052" marT="36003" marB="360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tc hMerge="1">
                  <a:txBody>
                    <a:bodyPr/>
                    <a:lstStyle/>
                    <a:p>
                      <a:pPr marL="0" marR="0" lvl="0" indent="0" algn="ctr" defTabSz="762000" rtl="0" eaLnBrk="1" fontAlgn="base" latinLnBrk="0" hangingPunct="1">
                        <a:lnSpc>
                          <a:spcPct val="105000"/>
                        </a:lnSpc>
                        <a:spcBef>
                          <a:spcPct val="25000"/>
                        </a:spcBef>
                        <a:spcAft>
                          <a:spcPct val="0"/>
                        </a:spcAft>
                        <a:buClr>
                          <a:schemeClr val="accent1"/>
                        </a:buClr>
                        <a:buSzTx/>
                        <a:buFont typeface="Wingdings" pitchFamily="2" charset="2"/>
                        <a:buNone/>
                        <a:tabLst/>
                      </a:pPr>
                      <a:endParaRPr kumimoji="0" lang="en-US" altLang="de-DE" sz="1200" b="0" i="0" u="none" strike="noStrike" cap="none" normalizeH="0" baseline="0" noProof="0" dirty="0">
                        <a:ln>
                          <a:noFill/>
                        </a:ln>
                        <a:solidFill>
                          <a:schemeClr val="tx1"/>
                        </a:solidFill>
                        <a:effectLst/>
                        <a:latin typeface="Arial" pitchFamily="34" charset="0"/>
                        <a:ea typeface="MS PGothic" pitchFamily="34" charset="-128"/>
                      </a:endParaRPr>
                    </a:p>
                  </a:txBody>
                  <a:tcPr marL="96052" marR="96052" marT="36003" marB="360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349796">
                <a:tc>
                  <a:txBody>
                    <a:bodyPr/>
                    <a:lstStyle>
                      <a:lvl1pPr defTabSz="762000" eaLnBrk="0" hangingPunct="0">
                        <a:lnSpc>
                          <a:spcPct val="110000"/>
                        </a:lnSpc>
                        <a:buClr>
                          <a:schemeClr val="accent1"/>
                        </a:buClr>
                        <a:buFont typeface="Arial" pitchFamily="34" charset="0"/>
                        <a:defRPr sz="1600">
                          <a:solidFill>
                            <a:schemeClr val="tx1"/>
                          </a:solidFill>
                          <a:latin typeface="Arial" pitchFamily="34" charset="0"/>
                          <a:ea typeface="MS PGothic" pitchFamily="34" charset="-128"/>
                          <a:cs typeface="Arial" pitchFamily="34" charset="0"/>
                        </a:defRPr>
                      </a:lvl1pPr>
                      <a:lvl2pPr marL="742950" indent="-28575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2pPr>
                      <a:lvl3pPr marL="11430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3pPr>
                      <a:lvl4pPr marL="16002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4pPr>
                      <a:lvl5pPr marL="20574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5pPr>
                      <a:lvl6pPr marL="25146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6pPr>
                      <a:lvl7pPr marL="29718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7pPr>
                      <a:lvl8pPr marL="34290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8pPr>
                      <a:lvl9pPr marL="38862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9pPr>
                    </a:lstStyle>
                    <a:p>
                      <a:pPr marL="0" marR="0" lvl="0" indent="0" algn="l" defTabSz="762000" rtl="0" eaLnBrk="1" fontAlgn="base" latinLnBrk="0" hangingPunct="1">
                        <a:lnSpc>
                          <a:spcPct val="105000"/>
                        </a:lnSpc>
                        <a:spcBef>
                          <a:spcPct val="25000"/>
                        </a:spcBef>
                        <a:spcAft>
                          <a:spcPct val="0"/>
                        </a:spcAft>
                        <a:buClr>
                          <a:schemeClr val="accent1"/>
                        </a:buClr>
                        <a:buSzTx/>
                        <a:buFont typeface="Wingdings" pitchFamily="2" charset="2"/>
                        <a:buNone/>
                        <a:tabLst/>
                      </a:pPr>
                      <a:r>
                        <a:rPr kumimoji="0" lang="en-US" altLang="de-DE" sz="1400" b="1" i="0" u="none" strike="noStrike" cap="none" normalizeH="0" baseline="0" noProof="0">
                          <a:ln>
                            <a:noFill/>
                          </a:ln>
                          <a:solidFill>
                            <a:schemeClr val="lt1"/>
                          </a:solidFill>
                          <a:effectLst/>
                          <a:latin typeface="Arial" pitchFamily="34" charset="0"/>
                          <a:ea typeface="MS PGothic" pitchFamily="34" charset="-128"/>
                        </a:rPr>
                        <a:t>Programming interface</a:t>
                      </a:r>
                      <a:endParaRPr kumimoji="0" lang="en-US" altLang="de-DE" sz="1400" b="1" i="0" u="none" strike="noStrike" cap="none" normalizeH="0" baseline="0" noProof="0" dirty="0">
                        <a:ln>
                          <a:noFill/>
                        </a:ln>
                        <a:solidFill>
                          <a:schemeClr val="lt1"/>
                        </a:solidFill>
                        <a:effectLst/>
                        <a:latin typeface="Arial" pitchFamily="34" charset="0"/>
                        <a:ea typeface="MS PGothic" pitchFamily="34" charset="-128"/>
                      </a:endParaRPr>
                    </a:p>
                  </a:txBody>
                  <a:tcPr marL="96052" marR="96052" marT="36003" marB="36003"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1AAAA"/>
                    </a:solidFill>
                  </a:tcPr>
                </a:tc>
                <a:tc gridSpan="2">
                  <a:txBody>
                    <a:bodyPr/>
                    <a:lstStyle>
                      <a:lvl1pPr defTabSz="762000" eaLnBrk="0" hangingPunct="0">
                        <a:lnSpc>
                          <a:spcPct val="110000"/>
                        </a:lnSpc>
                        <a:buClr>
                          <a:schemeClr val="accent1"/>
                        </a:buClr>
                        <a:buFont typeface="Arial" pitchFamily="34" charset="0"/>
                        <a:defRPr sz="1600">
                          <a:solidFill>
                            <a:schemeClr val="tx1"/>
                          </a:solidFill>
                          <a:latin typeface="Arial" pitchFamily="34" charset="0"/>
                          <a:ea typeface="MS PGothic" pitchFamily="34" charset="-128"/>
                          <a:cs typeface="Arial" pitchFamily="34" charset="0"/>
                        </a:defRPr>
                      </a:lvl1pPr>
                      <a:lvl2pPr marL="742950" indent="-28575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2pPr>
                      <a:lvl3pPr marL="11430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3pPr>
                      <a:lvl4pPr marL="16002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4pPr>
                      <a:lvl5pPr marL="20574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5pPr>
                      <a:lvl6pPr marL="25146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6pPr>
                      <a:lvl7pPr marL="29718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7pPr>
                      <a:lvl8pPr marL="34290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8pPr>
                      <a:lvl9pPr marL="38862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9pPr>
                    </a:lstStyle>
                    <a:p>
                      <a:pPr marL="0" marR="0" lvl="0" indent="0" algn="ctr" defTabSz="762000" rtl="0" eaLnBrk="1" fontAlgn="base" latinLnBrk="0" hangingPunct="1">
                        <a:lnSpc>
                          <a:spcPct val="105000"/>
                        </a:lnSpc>
                        <a:spcBef>
                          <a:spcPct val="25000"/>
                        </a:spcBef>
                        <a:spcAft>
                          <a:spcPct val="0"/>
                        </a:spcAft>
                        <a:buClr>
                          <a:schemeClr val="accent1"/>
                        </a:buClr>
                        <a:buSzTx/>
                        <a:buFont typeface="Wingdings" pitchFamily="2" charset="2"/>
                        <a:buNone/>
                        <a:tabLst/>
                      </a:pPr>
                      <a:r>
                        <a:rPr kumimoji="0" lang="en-US" altLang="de-DE" sz="1400" b="0" i="0" u="none" strike="noStrike" cap="none" normalizeH="0" baseline="0" noProof="0">
                          <a:ln>
                            <a:noFill/>
                          </a:ln>
                          <a:solidFill>
                            <a:schemeClr val="tx1"/>
                          </a:solidFill>
                          <a:effectLst/>
                          <a:latin typeface="Arial" pitchFamily="34" charset="0"/>
                          <a:ea typeface="MS PGothic" pitchFamily="34" charset="-128"/>
                        </a:rPr>
                        <a:t>Industrial Ethernet (RJ45) or mobile wireless</a:t>
                      </a:r>
                      <a:endParaRPr kumimoji="0" lang="en-US" altLang="de-DE" sz="1400" b="0" i="0" u="none" strike="noStrike" cap="none" normalizeH="0" baseline="0" noProof="0" dirty="0">
                        <a:ln>
                          <a:noFill/>
                        </a:ln>
                        <a:solidFill>
                          <a:schemeClr val="tx1"/>
                        </a:solidFill>
                        <a:effectLst/>
                        <a:latin typeface="Arial" pitchFamily="34" charset="0"/>
                        <a:ea typeface="MS PGothic" pitchFamily="34" charset="-128"/>
                      </a:endParaRPr>
                    </a:p>
                  </a:txBody>
                  <a:tcPr marL="96052" marR="96052" marT="36003" marB="360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tc hMerge="1">
                  <a:txBody>
                    <a:bodyPr/>
                    <a:lstStyle/>
                    <a:p>
                      <a:pPr marL="0" marR="0" lvl="0" indent="0" algn="ctr" defTabSz="762000" rtl="0" eaLnBrk="1" fontAlgn="base" latinLnBrk="0" hangingPunct="1">
                        <a:lnSpc>
                          <a:spcPct val="105000"/>
                        </a:lnSpc>
                        <a:spcBef>
                          <a:spcPct val="25000"/>
                        </a:spcBef>
                        <a:spcAft>
                          <a:spcPct val="0"/>
                        </a:spcAft>
                        <a:buClr>
                          <a:schemeClr val="accent1"/>
                        </a:buClr>
                        <a:buSzTx/>
                        <a:buFont typeface="Wingdings" pitchFamily="2" charset="2"/>
                        <a:buNone/>
                        <a:tabLst/>
                      </a:pPr>
                      <a:endParaRPr kumimoji="0" lang="en-US" altLang="de-DE" sz="1200" b="0" i="0" u="none" strike="noStrike" cap="none" normalizeH="0" baseline="0" noProof="0" dirty="0">
                        <a:ln>
                          <a:noFill/>
                        </a:ln>
                        <a:solidFill>
                          <a:schemeClr val="tx1"/>
                        </a:solidFill>
                        <a:effectLst/>
                        <a:latin typeface="Arial" pitchFamily="34" charset="0"/>
                        <a:ea typeface="MS PGothic" pitchFamily="34" charset="-128"/>
                      </a:endParaRPr>
                    </a:p>
                  </a:txBody>
                  <a:tcPr marL="96052" marR="96052" marT="36003" marB="360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349796">
                <a:tc>
                  <a:txBody>
                    <a:bodyPr/>
                    <a:lstStyle>
                      <a:lvl1pPr defTabSz="762000" eaLnBrk="0" hangingPunct="0">
                        <a:lnSpc>
                          <a:spcPct val="110000"/>
                        </a:lnSpc>
                        <a:buClr>
                          <a:schemeClr val="accent1"/>
                        </a:buClr>
                        <a:buFont typeface="Arial" pitchFamily="34" charset="0"/>
                        <a:defRPr sz="1600">
                          <a:solidFill>
                            <a:schemeClr val="tx1"/>
                          </a:solidFill>
                          <a:latin typeface="Arial" pitchFamily="34" charset="0"/>
                          <a:ea typeface="MS PGothic" pitchFamily="34" charset="-128"/>
                          <a:cs typeface="Arial" pitchFamily="34" charset="0"/>
                        </a:defRPr>
                      </a:lvl1pPr>
                      <a:lvl2pPr marL="742950" indent="-28575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2pPr>
                      <a:lvl3pPr marL="11430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3pPr>
                      <a:lvl4pPr marL="16002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4pPr>
                      <a:lvl5pPr marL="20574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5pPr>
                      <a:lvl6pPr marL="25146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6pPr>
                      <a:lvl7pPr marL="29718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7pPr>
                      <a:lvl8pPr marL="34290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8pPr>
                      <a:lvl9pPr marL="38862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9pPr>
                    </a:lstStyle>
                    <a:p>
                      <a:pPr marL="0" marR="0" lvl="0" indent="0" algn="l" defTabSz="762000" rtl="0" eaLnBrk="1" fontAlgn="base" latinLnBrk="0" hangingPunct="1">
                        <a:lnSpc>
                          <a:spcPct val="105000"/>
                        </a:lnSpc>
                        <a:spcBef>
                          <a:spcPct val="25000"/>
                        </a:spcBef>
                        <a:spcAft>
                          <a:spcPct val="0"/>
                        </a:spcAft>
                        <a:buClr>
                          <a:schemeClr val="accent1"/>
                        </a:buClr>
                        <a:buSzTx/>
                        <a:buFont typeface="Wingdings" pitchFamily="2" charset="2"/>
                        <a:buNone/>
                        <a:tabLst/>
                      </a:pPr>
                      <a:r>
                        <a:rPr kumimoji="0" lang="en-US" altLang="de-DE" sz="1400" b="1" i="0" u="none" strike="noStrike" cap="none" normalizeH="0" baseline="0" noProof="0">
                          <a:ln>
                            <a:noFill/>
                          </a:ln>
                          <a:solidFill>
                            <a:schemeClr val="lt1"/>
                          </a:solidFill>
                          <a:effectLst/>
                          <a:latin typeface="Arial" pitchFamily="34" charset="0"/>
                          <a:ea typeface="MS PGothic" pitchFamily="34" charset="-128"/>
                        </a:rPr>
                        <a:t>Memory card for mobile wireless</a:t>
                      </a:r>
                      <a:endParaRPr kumimoji="0" lang="en-US" altLang="de-DE" sz="1400" b="1" i="0" u="none" strike="noStrike" cap="none" normalizeH="0" baseline="0" noProof="0" dirty="0">
                        <a:ln>
                          <a:noFill/>
                        </a:ln>
                        <a:solidFill>
                          <a:schemeClr val="lt1"/>
                        </a:solidFill>
                        <a:effectLst/>
                        <a:latin typeface="Arial" pitchFamily="34" charset="0"/>
                        <a:ea typeface="MS PGothic" pitchFamily="34" charset="-128"/>
                      </a:endParaRPr>
                    </a:p>
                  </a:txBody>
                  <a:tcPr marL="96052" marR="96052" marT="36003" marB="36003"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1AAAA"/>
                    </a:solidFill>
                  </a:tcPr>
                </a:tc>
                <a:tc gridSpan="2">
                  <a:txBody>
                    <a:bodyPr/>
                    <a:lstStyle>
                      <a:lvl1pPr defTabSz="762000" eaLnBrk="0" hangingPunct="0">
                        <a:lnSpc>
                          <a:spcPct val="110000"/>
                        </a:lnSpc>
                        <a:buClr>
                          <a:schemeClr val="accent1"/>
                        </a:buClr>
                        <a:buFont typeface="Arial" pitchFamily="34" charset="0"/>
                        <a:defRPr sz="1600">
                          <a:solidFill>
                            <a:schemeClr val="tx1"/>
                          </a:solidFill>
                          <a:latin typeface="Arial" pitchFamily="34" charset="0"/>
                          <a:ea typeface="MS PGothic" pitchFamily="34" charset="-128"/>
                          <a:cs typeface="Arial" pitchFamily="34" charset="0"/>
                        </a:defRPr>
                      </a:lvl1pPr>
                      <a:lvl2pPr marL="742950" indent="-28575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2pPr>
                      <a:lvl3pPr marL="11430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3pPr>
                      <a:lvl4pPr marL="16002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4pPr>
                      <a:lvl5pPr marL="20574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5pPr>
                      <a:lvl6pPr marL="25146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6pPr>
                      <a:lvl7pPr marL="29718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7pPr>
                      <a:lvl8pPr marL="34290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8pPr>
                      <a:lvl9pPr marL="38862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9pPr>
                    </a:lstStyle>
                    <a:p>
                      <a:pPr marL="0" marR="0" lvl="0" indent="0" algn="ctr" defTabSz="762000" rtl="0" eaLnBrk="1" fontAlgn="base" latinLnBrk="0" hangingPunct="1">
                        <a:lnSpc>
                          <a:spcPct val="105000"/>
                        </a:lnSpc>
                        <a:spcBef>
                          <a:spcPct val="25000"/>
                        </a:spcBef>
                        <a:spcAft>
                          <a:spcPct val="0"/>
                        </a:spcAft>
                        <a:buClr>
                          <a:schemeClr val="accent1"/>
                        </a:buClr>
                        <a:buSzTx/>
                        <a:buFont typeface="Wingdings" pitchFamily="2" charset="2"/>
                        <a:buNone/>
                        <a:tabLst/>
                      </a:pPr>
                      <a:r>
                        <a:rPr kumimoji="0" lang="en-US" altLang="de-DE" sz="1400" b="0" i="0" u="none" strike="noStrike" cap="none" normalizeH="0" baseline="0" noProof="0">
                          <a:ln>
                            <a:noFill/>
                          </a:ln>
                          <a:solidFill>
                            <a:schemeClr val="tx1"/>
                          </a:solidFill>
                          <a:effectLst/>
                          <a:latin typeface="Arial" pitchFamily="34" charset="0"/>
                          <a:ea typeface="MS PGothic" pitchFamily="34" charset="-128"/>
                        </a:rPr>
                        <a:t>SIM cards or Micro SD card</a:t>
                      </a:r>
                      <a:endParaRPr kumimoji="0" lang="en-US" altLang="de-DE" sz="1400" b="0" i="0" u="none" strike="noStrike" cap="none" normalizeH="0" baseline="0" noProof="0" dirty="0">
                        <a:ln>
                          <a:noFill/>
                        </a:ln>
                        <a:solidFill>
                          <a:schemeClr val="tx1"/>
                        </a:solidFill>
                        <a:effectLst/>
                        <a:latin typeface="Arial" pitchFamily="34" charset="0"/>
                        <a:ea typeface="MS PGothic" pitchFamily="34" charset="-128"/>
                      </a:endParaRPr>
                    </a:p>
                  </a:txBody>
                  <a:tcPr marL="96052" marR="96052" marT="36003" marB="360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tc hMerge="1">
                  <a:txBody>
                    <a:bodyPr/>
                    <a:lstStyle/>
                    <a:p>
                      <a:pPr marL="0" marR="0" lvl="0" indent="0" algn="ctr" defTabSz="762000" rtl="0" eaLnBrk="1" fontAlgn="base" latinLnBrk="0" hangingPunct="1">
                        <a:lnSpc>
                          <a:spcPct val="105000"/>
                        </a:lnSpc>
                        <a:spcBef>
                          <a:spcPct val="25000"/>
                        </a:spcBef>
                        <a:spcAft>
                          <a:spcPct val="0"/>
                        </a:spcAft>
                        <a:buClr>
                          <a:schemeClr val="accent1"/>
                        </a:buClr>
                        <a:buSzTx/>
                        <a:buFont typeface="Wingdings" pitchFamily="2" charset="2"/>
                        <a:buNone/>
                        <a:tabLst/>
                      </a:pPr>
                      <a:endParaRPr kumimoji="0" lang="en-US" altLang="de-DE" sz="1200" b="0" i="0" u="none" strike="noStrike" cap="none" normalizeH="0" baseline="0" noProof="0" dirty="0">
                        <a:ln>
                          <a:noFill/>
                        </a:ln>
                        <a:solidFill>
                          <a:schemeClr val="tx1"/>
                        </a:solidFill>
                        <a:effectLst/>
                        <a:latin typeface="Arial" pitchFamily="34" charset="0"/>
                        <a:ea typeface="MS PGothic" pitchFamily="34" charset="-128"/>
                      </a:endParaRPr>
                    </a:p>
                  </a:txBody>
                  <a:tcPr marL="96052" marR="96052" marT="36003" marB="360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3"/>
                  </a:ext>
                </a:extLst>
              </a:tr>
              <a:tr h="349796">
                <a:tc>
                  <a:txBody>
                    <a:bodyPr/>
                    <a:lstStyle>
                      <a:lvl1pPr defTabSz="762000" eaLnBrk="0" hangingPunct="0">
                        <a:lnSpc>
                          <a:spcPct val="110000"/>
                        </a:lnSpc>
                        <a:buClr>
                          <a:schemeClr val="accent1"/>
                        </a:buClr>
                        <a:buFont typeface="Arial" pitchFamily="34" charset="0"/>
                        <a:defRPr sz="1600">
                          <a:solidFill>
                            <a:schemeClr val="tx1"/>
                          </a:solidFill>
                          <a:latin typeface="Arial" pitchFamily="34" charset="0"/>
                          <a:ea typeface="MS PGothic" pitchFamily="34" charset="-128"/>
                          <a:cs typeface="Arial" pitchFamily="34" charset="0"/>
                        </a:defRPr>
                      </a:lvl1pPr>
                      <a:lvl2pPr marL="742950" indent="-28575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2pPr>
                      <a:lvl3pPr marL="11430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3pPr>
                      <a:lvl4pPr marL="16002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4pPr>
                      <a:lvl5pPr marL="20574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5pPr>
                      <a:lvl6pPr marL="25146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6pPr>
                      <a:lvl7pPr marL="29718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7pPr>
                      <a:lvl8pPr marL="34290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8pPr>
                      <a:lvl9pPr marL="38862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9pPr>
                    </a:lstStyle>
                    <a:p>
                      <a:pPr marL="0" marR="0" lvl="0" indent="0" algn="l" defTabSz="762000" rtl="0" eaLnBrk="1" fontAlgn="base" latinLnBrk="0" hangingPunct="1">
                        <a:lnSpc>
                          <a:spcPct val="105000"/>
                        </a:lnSpc>
                        <a:spcBef>
                          <a:spcPct val="25000"/>
                        </a:spcBef>
                        <a:spcAft>
                          <a:spcPct val="0"/>
                        </a:spcAft>
                        <a:buClr>
                          <a:schemeClr val="accent1"/>
                        </a:buClr>
                        <a:buSzTx/>
                        <a:buFont typeface="Wingdings" pitchFamily="2" charset="2"/>
                        <a:buNone/>
                        <a:tabLst/>
                      </a:pPr>
                      <a:r>
                        <a:rPr kumimoji="0" lang="en-US" altLang="de-DE" sz="1400" b="1" i="0" u="none" strike="noStrike" cap="none" normalizeH="0" baseline="0" noProof="0">
                          <a:ln>
                            <a:noFill/>
                          </a:ln>
                          <a:solidFill>
                            <a:schemeClr val="lt1"/>
                          </a:solidFill>
                          <a:effectLst/>
                          <a:latin typeface="Arial" pitchFamily="34" charset="0"/>
                          <a:ea typeface="MS PGothic" pitchFamily="34" charset="-128"/>
                        </a:rPr>
                        <a:t>Connection for mobile wireless antenna</a:t>
                      </a:r>
                      <a:endParaRPr kumimoji="0" lang="en-US" altLang="de-DE" sz="1400" b="1" i="0" u="none" strike="noStrike" cap="none" normalizeH="0" baseline="0" noProof="0" dirty="0">
                        <a:ln>
                          <a:noFill/>
                        </a:ln>
                        <a:solidFill>
                          <a:schemeClr val="lt1"/>
                        </a:solidFill>
                        <a:effectLst/>
                        <a:latin typeface="Arial" pitchFamily="34" charset="0"/>
                        <a:ea typeface="MS PGothic" pitchFamily="34" charset="-128"/>
                      </a:endParaRPr>
                    </a:p>
                  </a:txBody>
                  <a:tcPr marL="96052" marR="96052" marT="36003" marB="36003"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1AAAA"/>
                    </a:solidFill>
                  </a:tcPr>
                </a:tc>
                <a:tc gridSpan="2">
                  <a:txBody>
                    <a:bodyPr/>
                    <a:lstStyle>
                      <a:lvl1pPr defTabSz="762000" eaLnBrk="0" hangingPunct="0">
                        <a:lnSpc>
                          <a:spcPct val="110000"/>
                        </a:lnSpc>
                        <a:buClr>
                          <a:schemeClr val="accent1"/>
                        </a:buClr>
                        <a:buFont typeface="Arial" pitchFamily="34" charset="0"/>
                        <a:defRPr sz="1600">
                          <a:solidFill>
                            <a:schemeClr val="tx1"/>
                          </a:solidFill>
                          <a:latin typeface="Arial" pitchFamily="34" charset="0"/>
                          <a:ea typeface="MS PGothic" pitchFamily="34" charset="-128"/>
                          <a:cs typeface="Arial" pitchFamily="34" charset="0"/>
                        </a:defRPr>
                      </a:lvl1pPr>
                      <a:lvl2pPr marL="742950" indent="-28575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2pPr>
                      <a:lvl3pPr marL="11430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3pPr>
                      <a:lvl4pPr marL="16002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4pPr>
                      <a:lvl5pPr marL="20574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5pPr>
                      <a:lvl6pPr marL="25146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6pPr>
                      <a:lvl7pPr marL="29718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7pPr>
                      <a:lvl8pPr marL="34290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8pPr>
                      <a:lvl9pPr marL="38862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9pPr>
                    </a:lstStyle>
                    <a:p>
                      <a:pPr marL="0" marR="0" lvl="0" indent="0" algn="ctr" defTabSz="762000" rtl="0" eaLnBrk="1" fontAlgn="base" latinLnBrk="0" hangingPunct="1">
                        <a:lnSpc>
                          <a:spcPct val="105000"/>
                        </a:lnSpc>
                        <a:spcBef>
                          <a:spcPct val="25000"/>
                        </a:spcBef>
                        <a:spcAft>
                          <a:spcPct val="0"/>
                        </a:spcAft>
                        <a:buClr>
                          <a:schemeClr val="accent1"/>
                        </a:buClr>
                        <a:buSzTx/>
                        <a:buFont typeface="Wingdings" pitchFamily="2" charset="2"/>
                        <a:buNone/>
                        <a:tabLst/>
                      </a:pPr>
                      <a:r>
                        <a:rPr kumimoji="0" lang="en-US" altLang="de-DE" sz="1400" b="0" i="0" u="none" strike="noStrike" cap="none" normalizeH="0" baseline="0" noProof="0">
                          <a:ln>
                            <a:noFill/>
                          </a:ln>
                          <a:solidFill>
                            <a:schemeClr val="tx1"/>
                          </a:solidFill>
                          <a:effectLst/>
                          <a:latin typeface="Arial" pitchFamily="34" charset="0"/>
                          <a:ea typeface="MS PGothic" pitchFamily="34" charset="-128"/>
                        </a:rPr>
                        <a:t>SMA socket (50 ohms)</a:t>
                      </a:r>
                      <a:endParaRPr kumimoji="0" lang="en-US" altLang="de-DE" sz="1400" b="0" i="0" u="none" strike="noStrike" cap="none" normalizeH="0" baseline="0" noProof="0" dirty="0">
                        <a:ln>
                          <a:noFill/>
                        </a:ln>
                        <a:solidFill>
                          <a:schemeClr val="tx1"/>
                        </a:solidFill>
                        <a:effectLst/>
                        <a:latin typeface="Arial" pitchFamily="34" charset="0"/>
                        <a:ea typeface="MS PGothic" pitchFamily="34" charset="-128"/>
                      </a:endParaRPr>
                    </a:p>
                  </a:txBody>
                  <a:tcPr marL="96052" marR="96052" marT="36003" marB="360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tc hMerge="1">
                  <a:txBody>
                    <a:bodyPr/>
                    <a:lstStyle/>
                    <a:p>
                      <a:pPr marL="0" marR="0" lvl="0" indent="0" algn="ctr" defTabSz="762000" rtl="0" eaLnBrk="1" fontAlgn="base" latinLnBrk="0" hangingPunct="1">
                        <a:lnSpc>
                          <a:spcPct val="105000"/>
                        </a:lnSpc>
                        <a:spcBef>
                          <a:spcPct val="25000"/>
                        </a:spcBef>
                        <a:spcAft>
                          <a:spcPct val="0"/>
                        </a:spcAft>
                        <a:buClr>
                          <a:schemeClr val="accent1"/>
                        </a:buClr>
                        <a:buSzTx/>
                        <a:buFont typeface="Wingdings" pitchFamily="2" charset="2"/>
                        <a:buNone/>
                        <a:tabLst/>
                      </a:pPr>
                      <a:endParaRPr kumimoji="0" lang="en-US" altLang="de-DE" sz="1200" b="0" i="0" u="none" strike="noStrike" cap="none" normalizeH="0" baseline="0" noProof="0" dirty="0">
                        <a:ln>
                          <a:noFill/>
                        </a:ln>
                        <a:solidFill>
                          <a:schemeClr val="tx1"/>
                        </a:solidFill>
                        <a:effectLst/>
                        <a:latin typeface="Arial" pitchFamily="34" charset="0"/>
                        <a:ea typeface="MS PGothic" pitchFamily="34" charset="-128"/>
                      </a:endParaRPr>
                    </a:p>
                  </a:txBody>
                  <a:tcPr marL="96052" marR="96052" marT="36003" marB="360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r h="506954">
                <a:tc>
                  <a:txBody>
                    <a:bodyPr/>
                    <a:lstStyle>
                      <a:lvl1pPr defTabSz="762000" eaLnBrk="0" hangingPunct="0">
                        <a:lnSpc>
                          <a:spcPct val="110000"/>
                        </a:lnSpc>
                        <a:buClr>
                          <a:schemeClr val="accent1"/>
                        </a:buClr>
                        <a:buFont typeface="Arial" pitchFamily="34" charset="0"/>
                        <a:defRPr sz="1600">
                          <a:solidFill>
                            <a:schemeClr val="tx1"/>
                          </a:solidFill>
                          <a:latin typeface="Arial" pitchFamily="34" charset="0"/>
                          <a:ea typeface="MS PGothic" pitchFamily="34" charset="-128"/>
                          <a:cs typeface="Arial" pitchFamily="34" charset="0"/>
                        </a:defRPr>
                      </a:lvl1pPr>
                      <a:lvl2pPr marL="742950" indent="-28575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2pPr>
                      <a:lvl3pPr marL="11430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3pPr>
                      <a:lvl4pPr marL="16002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4pPr>
                      <a:lvl5pPr marL="20574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5pPr>
                      <a:lvl6pPr marL="25146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6pPr>
                      <a:lvl7pPr marL="29718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7pPr>
                      <a:lvl8pPr marL="34290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8pPr>
                      <a:lvl9pPr marL="38862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9pPr>
                    </a:lstStyle>
                    <a:p>
                      <a:pPr marL="0" marR="0" lvl="0" indent="0" algn="l" defTabSz="762000" rtl="0" eaLnBrk="1" fontAlgn="base" latinLnBrk="0" hangingPunct="1">
                        <a:lnSpc>
                          <a:spcPct val="105000"/>
                        </a:lnSpc>
                        <a:spcBef>
                          <a:spcPct val="25000"/>
                        </a:spcBef>
                        <a:spcAft>
                          <a:spcPct val="0"/>
                        </a:spcAft>
                        <a:buClr>
                          <a:schemeClr val="accent1"/>
                        </a:buClr>
                        <a:buSzTx/>
                        <a:buFont typeface="Wingdings" pitchFamily="2" charset="2"/>
                        <a:buNone/>
                        <a:tabLst/>
                      </a:pPr>
                      <a:r>
                        <a:rPr kumimoji="0" lang="en-US" altLang="de-DE" sz="1400" b="1" i="0" u="none" strike="noStrike" cap="none" normalizeH="0" baseline="0" noProof="0">
                          <a:ln>
                            <a:noFill/>
                          </a:ln>
                          <a:solidFill>
                            <a:schemeClr val="lt1"/>
                          </a:solidFill>
                          <a:effectLst/>
                          <a:latin typeface="Arial" pitchFamily="34" charset="0"/>
                          <a:ea typeface="MS PGothic" pitchFamily="34" charset="-128"/>
                        </a:rPr>
                        <a:t>Supported mobile wireless networks/services</a:t>
                      </a:r>
                      <a:endParaRPr kumimoji="0" lang="en-US" altLang="de-DE" sz="1400" b="1" i="0" u="none" strike="noStrike" cap="none" normalizeH="0" baseline="0" noProof="0" dirty="0">
                        <a:ln>
                          <a:noFill/>
                        </a:ln>
                        <a:solidFill>
                          <a:schemeClr val="lt1"/>
                        </a:solidFill>
                        <a:effectLst/>
                        <a:latin typeface="Arial" pitchFamily="34" charset="0"/>
                        <a:ea typeface="MS PGothic" pitchFamily="34" charset="-128"/>
                      </a:endParaRPr>
                    </a:p>
                  </a:txBody>
                  <a:tcPr marL="96052" marR="96052" marT="36003" marB="36003"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1AAAA"/>
                    </a:solidFill>
                  </a:tcPr>
                </a:tc>
                <a:tc>
                  <a:txBody>
                    <a:bodyPr/>
                    <a:lstStyle>
                      <a:lvl1pPr defTabSz="762000" eaLnBrk="0" hangingPunct="0">
                        <a:lnSpc>
                          <a:spcPct val="110000"/>
                        </a:lnSpc>
                        <a:buClr>
                          <a:schemeClr val="accent1"/>
                        </a:buClr>
                        <a:buFont typeface="Arial" pitchFamily="34" charset="0"/>
                        <a:defRPr sz="1600">
                          <a:solidFill>
                            <a:schemeClr val="tx1"/>
                          </a:solidFill>
                          <a:latin typeface="Arial" pitchFamily="34" charset="0"/>
                          <a:ea typeface="MS PGothic" pitchFamily="34" charset="-128"/>
                          <a:cs typeface="Arial" pitchFamily="34" charset="0"/>
                        </a:defRPr>
                      </a:lvl1pPr>
                      <a:lvl2pPr marL="742950" indent="-28575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2pPr>
                      <a:lvl3pPr marL="11430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3pPr>
                      <a:lvl4pPr marL="16002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4pPr>
                      <a:lvl5pPr marL="20574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5pPr>
                      <a:lvl6pPr marL="25146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6pPr>
                      <a:lvl7pPr marL="29718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7pPr>
                      <a:lvl8pPr marL="34290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8pPr>
                      <a:lvl9pPr marL="38862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9pPr>
                    </a:lstStyle>
                    <a:p>
                      <a:pPr marL="0" marR="0" lvl="0" indent="0" algn="ctr" defTabSz="762000" rtl="0" eaLnBrk="1" fontAlgn="base" latinLnBrk="0" hangingPunct="1">
                        <a:lnSpc>
                          <a:spcPct val="105000"/>
                        </a:lnSpc>
                        <a:spcBef>
                          <a:spcPct val="25000"/>
                        </a:spcBef>
                        <a:spcAft>
                          <a:spcPct val="0"/>
                        </a:spcAft>
                        <a:buClr>
                          <a:schemeClr val="accent1"/>
                        </a:buClr>
                        <a:buSzTx/>
                        <a:buFont typeface="Wingdings" pitchFamily="2" charset="2"/>
                        <a:buNone/>
                        <a:tabLst/>
                      </a:pPr>
                      <a:r>
                        <a:rPr kumimoji="0" lang="en-US" altLang="de-DE" sz="1400" b="0" i="0" u="none" strike="noStrike" cap="none" normalizeH="0" baseline="0" noProof="0">
                          <a:ln>
                            <a:noFill/>
                          </a:ln>
                          <a:solidFill>
                            <a:schemeClr val="tx1"/>
                          </a:solidFill>
                          <a:effectLst/>
                          <a:latin typeface="Arial" pitchFamily="34" charset="0"/>
                          <a:ea typeface="MS PGothic" pitchFamily="34" charset="-128"/>
                        </a:rPr>
                        <a:t>GSM / GPRS</a:t>
                      </a:r>
                      <a:endParaRPr kumimoji="0" lang="en-US" altLang="de-DE" sz="1400" b="0" i="0" u="none" strike="noStrike" cap="none" normalizeH="0" baseline="0" noProof="0" dirty="0">
                        <a:ln>
                          <a:noFill/>
                        </a:ln>
                        <a:solidFill>
                          <a:schemeClr val="tx1"/>
                        </a:solidFill>
                        <a:effectLst/>
                        <a:latin typeface="Arial" pitchFamily="34" charset="0"/>
                        <a:ea typeface="MS PGothic" pitchFamily="34" charset="-128"/>
                      </a:endParaRPr>
                    </a:p>
                  </a:txBody>
                  <a:tcPr marL="96052" marR="96052" marT="36003" marB="360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tc>
                  <a:txBody>
                    <a:bodyPr/>
                    <a:lstStyle/>
                    <a:p>
                      <a:pPr marL="0" marR="0" lvl="0" indent="0" algn="ctr" defTabSz="762000" rtl="0" eaLnBrk="1" fontAlgn="base" latinLnBrk="0" hangingPunct="1">
                        <a:lnSpc>
                          <a:spcPct val="105000"/>
                        </a:lnSpc>
                        <a:spcBef>
                          <a:spcPct val="25000"/>
                        </a:spcBef>
                        <a:spcAft>
                          <a:spcPct val="0"/>
                        </a:spcAft>
                        <a:buClr>
                          <a:schemeClr val="accent1"/>
                        </a:buClr>
                        <a:buSzTx/>
                        <a:buFont typeface="Wingdings" pitchFamily="2" charset="2"/>
                        <a:buNone/>
                        <a:tabLst/>
                        <a:defRPr/>
                      </a:pPr>
                      <a:r>
                        <a:rPr kumimoji="0" lang="en-US" altLang="de-DE" sz="1400" b="0" i="0" u="none" strike="noStrike" cap="none" normalizeH="0" baseline="0">
                          <a:ln>
                            <a:noFill/>
                          </a:ln>
                          <a:solidFill>
                            <a:schemeClr val="tx1"/>
                          </a:solidFill>
                          <a:effectLst/>
                          <a:latin typeface="Arial" pitchFamily="34" charset="0"/>
                          <a:ea typeface="MS PGothic" pitchFamily="34" charset="-128"/>
                        </a:rPr>
                        <a:t>GSM / LTE</a:t>
                      </a:r>
                      <a:endParaRPr kumimoji="0" lang="en-US" altLang="de-DE" sz="1400" b="0" i="0" u="none" strike="noStrike" cap="none" normalizeH="0" baseline="0" dirty="0">
                        <a:ln>
                          <a:noFill/>
                        </a:ln>
                        <a:solidFill>
                          <a:schemeClr val="tx1"/>
                        </a:solidFill>
                        <a:effectLst/>
                        <a:latin typeface="Arial" pitchFamily="34" charset="0"/>
                        <a:ea typeface="MS PGothic" pitchFamily="34" charset="-128"/>
                      </a:endParaRPr>
                    </a:p>
                  </a:txBody>
                  <a:tcPr marL="96052" marR="96052" marT="36003" marB="360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extLst>
                  <a:ext uri="{0D108BD9-81ED-4DB2-BD59-A6C34878D82A}">
                    <a16:rowId xmlns:a16="http://schemas.microsoft.com/office/drawing/2014/main" val="10005"/>
                  </a:ext>
                </a:extLst>
              </a:tr>
              <a:tr h="349796">
                <a:tc>
                  <a:txBody>
                    <a:bodyPr/>
                    <a:lstStyle>
                      <a:lvl1pPr defTabSz="762000" eaLnBrk="0" hangingPunct="0">
                        <a:lnSpc>
                          <a:spcPct val="110000"/>
                        </a:lnSpc>
                        <a:buClr>
                          <a:schemeClr val="accent1"/>
                        </a:buClr>
                        <a:buFont typeface="Arial" pitchFamily="34" charset="0"/>
                        <a:defRPr sz="1600">
                          <a:solidFill>
                            <a:schemeClr val="tx1"/>
                          </a:solidFill>
                          <a:latin typeface="Arial" pitchFamily="34" charset="0"/>
                          <a:ea typeface="MS PGothic" pitchFamily="34" charset="-128"/>
                          <a:cs typeface="Arial" pitchFamily="34" charset="0"/>
                        </a:defRPr>
                      </a:lvl1pPr>
                      <a:lvl2pPr marL="742950" indent="-28575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2pPr>
                      <a:lvl3pPr marL="11430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3pPr>
                      <a:lvl4pPr marL="16002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4pPr>
                      <a:lvl5pPr marL="20574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5pPr>
                      <a:lvl6pPr marL="25146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6pPr>
                      <a:lvl7pPr marL="29718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7pPr>
                      <a:lvl8pPr marL="34290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8pPr>
                      <a:lvl9pPr marL="38862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9pPr>
                    </a:lstStyle>
                    <a:p>
                      <a:pPr marL="0" marR="0" lvl="0" indent="0" algn="l" defTabSz="762000" rtl="0" eaLnBrk="1" fontAlgn="base" latinLnBrk="0" hangingPunct="1">
                        <a:lnSpc>
                          <a:spcPct val="105000"/>
                        </a:lnSpc>
                        <a:spcBef>
                          <a:spcPct val="25000"/>
                        </a:spcBef>
                        <a:spcAft>
                          <a:spcPct val="0"/>
                        </a:spcAft>
                        <a:buClr>
                          <a:schemeClr val="accent1"/>
                        </a:buClr>
                        <a:buSzTx/>
                        <a:buFont typeface="Wingdings" pitchFamily="2" charset="2"/>
                        <a:buNone/>
                        <a:tabLst/>
                      </a:pPr>
                      <a:r>
                        <a:rPr kumimoji="0" lang="en-US" altLang="de-DE" sz="1400" b="1" i="0" u="none" strike="noStrike" cap="none" normalizeH="0" baseline="0" noProof="0">
                          <a:ln>
                            <a:noFill/>
                          </a:ln>
                          <a:solidFill>
                            <a:schemeClr val="lt1"/>
                          </a:solidFill>
                          <a:effectLst/>
                          <a:latin typeface="Arial" pitchFamily="34" charset="0"/>
                          <a:ea typeface="MS PGothic" pitchFamily="34" charset="-128"/>
                        </a:rPr>
                        <a:t>Connection for GPS antenna</a:t>
                      </a:r>
                      <a:endParaRPr kumimoji="0" lang="en-US" altLang="de-DE" sz="1400" b="1" i="0" u="none" strike="noStrike" cap="none" normalizeH="0" baseline="0" noProof="0" dirty="0">
                        <a:ln>
                          <a:noFill/>
                        </a:ln>
                        <a:solidFill>
                          <a:schemeClr val="lt1"/>
                        </a:solidFill>
                        <a:effectLst/>
                        <a:latin typeface="Arial" pitchFamily="34" charset="0"/>
                        <a:ea typeface="MS PGothic" pitchFamily="34" charset="-128"/>
                      </a:endParaRPr>
                    </a:p>
                  </a:txBody>
                  <a:tcPr marL="96052" marR="96052" marT="36003" marB="36003"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1AAAA"/>
                    </a:solidFill>
                  </a:tcPr>
                </a:tc>
                <a:tc gridSpan="2">
                  <a:txBody>
                    <a:bodyPr/>
                    <a:lstStyle>
                      <a:lvl1pPr defTabSz="762000" eaLnBrk="0" hangingPunct="0">
                        <a:lnSpc>
                          <a:spcPct val="110000"/>
                        </a:lnSpc>
                        <a:buClr>
                          <a:schemeClr val="accent1"/>
                        </a:buClr>
                        <a:buFont typeface="Arial" pitchFamily="34" charset="0"/>
                        <a:defRPr sz="1600">
                          <a:solidFill>
                            <a:schemeClr val="tx1"/>
                          </a:solidFill>
                          <a:latin typeface="Arial" pitchFamily="34" charset="0"/>
                          <a:ea typeface="MS PGothic" pitchFamily="34" charset="-128"/>
                          <a:cs typeface="Arial" pitchFamily="34" charset="0"/>
                        </a:defRPr>
                      </a:lvl1pPr>
                      <a:lvl2pPr marL="742950" indent="-28575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2pPr>
                      <a:lvl3pPr marL="11430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3pPr>
                      <a:lvl4pPr marL="16002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4pPr>
                      <a:lvl5pPr marL="20574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5pPr>
                      <a:lvl6pPr marL="25146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6pPr>
                      <a:lvl7pPr marL="29718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7pPr>
                      <a:lvl8pPr marL="34290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8pPr>
                      <a:lvl9pPr marL="38862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9pPr>
                    </a:lstStyle>
                    <a:p>
                      <a:pPr marL="0" marR="0" lvl="0" indent="0" algn="ctr" defTabSz="762000" rtl="0" eaLnBrk="1" fontAlgn="base" latinLnBrk="0" hangingPunct="1">
                        <a:lnSpc>
                          <a:spcPct val="105000"/>
                        </a:lnSpc>
                        <a:spcBef>
                          <a:spcPct val="25000"/>
                        </a:spcBef>
                        <a:spcAft>
                          <a:spcPct val="0"/>
                        </a:spcAft>
                        <a:buClr>
                          <a:schemeClr val="accent1"/>
                        </a:buClr>
                        <a:buSzTx/>
                        <a:buFont typeface="Wingdings" pitchFamily="2" charset="2"/>
                        <a:buNone/>
                        <a:tabLst/>
                      </a:pPr>
                      <a:r>
                        <a:rPr kumimoji="0" lang="en-US" altLang="de-DE" sz="1400" b="0" i="0" u="none" strike="noStrike" cap="none" normalizeH="0" baseline="0" noProof="0">
                          <a:ln>
                            <a:noFill/>
                          </a:ln>
                          <a:solidFill>
                            <a:schemeClr val="tx1"/>
                          </a:solidFill>
                          <a:effectLst/>
                          <a:latin typeface="Arial" pitchFamily="34" charset="0"/>
                          <a:ea typeface="MS PGothic" pitchFamily="34" charset="-128"/>
                        </a:rPr>
                        <a:t>SMA socket (50 ohms)</a:t>
                      </a:r>
                      <a:endParaRPr kumimoji="0" lang="en-US" altLang="de-DE" sz="1400" b="0" i="0" u="none" strike="noStrike" cap="none" normalizeH="0" baseline="0" noProof="0" dirty="0">
                        <a:ln>
                          <a:noFill/>
                        </a:ln>
                        <a:solidFill>
                          <a:schemeClr val="tx1"/>
                        </a:solidFill>
                        <a:effectLst/>
                        <a:latin typeface="Arial" pitchFamily="34" charset="0"/>
                        <a:ea typeface="MS PGothic" pitchFamily="34" charset="-128"/>
                      </a:endParaRPr>
                    </a:p>
                  </a:txBody>
                  <a:tcPr marL="96052" marR="96052" marT="36003" marB="360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tc hMerge="1">
                  <a:txBody>
                    <a:bodyPr/>
                    <a:lstStyle/>
                    <a:p>
                      <a:pPr marL="0" marR="0" lvl="0" indent="0" algn="ctr" defTabSz="762000" rtl="0" eaLnBrk="1" fontAlgn="base" latinLnBrk="0" hangingPunct="1">
                        <a:lnSpc>
                          <a:spcPct val="105000"/>
                        </a:lnSpc>
                        <a:spcBef>
                          <a:spcPct val="25000"/>
                        </a:spcBef>
                        <a:spcAft>
                          <a:spcPct val="0"/>
                        </a:spcAft>
                        <a:buClr>
                          <a:schemeClr val="accent1"/>
                        </a:buClr>
                        <a:buSzTx/>
                        <a:buFont typeface="Wingdings" pitchFamily="2" charset="2"/>
                        <a:buNone/>
                        <a:tabLst/>
                      </a:pPr>
                      <a:endParaRPr kumimoji="0" lang="en-US" altLang="de-DE" sz="1200" b="0" i="0" u="none" strike="noStrike" cap="none" normalizeH="0" baseline="0" noProof="0" dirty="0">
                        <a:ln>
                          <a:noFill/>
                        </a:ln>
                        <a:solidFill>
                          <a:schemeClr val="tx1"/>
                        </a:solidFill>
                        <a:effectLst/>
                        <a:latin typeface="Arial" pitchFamily="34" charset="0"/>
                        <a:ea typeface="MS PGothic" pitchFamily="34" charset="-128"/>
                      </a:endParaRPr>
                    </a:p>
                  </a:txBody>
                  <a:tcPr marL="96052" marR="96052" marT="36003" marB="360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6"/>
                  </a:ext>
                </a:extLst>
              </a:tr>
              <a:tr h="349796">
                <a:tc>
                  <a:txBody>
                    <a:bodyPr/>
                    <a:lstStyle>
                      <a:lvl1pPr defTabSz="762000" eaLnBrk="0" hangingPunct="0">
                        <a:lnSpc>
                          <a:spcPct val="110000"/>
                        </a:lnSpc>
                        <a:buClr>
                          <a:schemeClr val="accent1"/>
                        </a:buClr>
                        <a:buFont typeface="Arial" pitchFamily="34" charset="0"/>
                        <a:defRPr sz="1600">
                          <a:solidFill>
                            <a:schemeClr val="tx1"/>
                          </a:solidFill>
                          <a:latin typeface="Arial" pitchFamily="34" charset="0"/>
                          <a:ea typeface="MS PGothic" pitchFamily="34" charset="-128"/>
                          <a:cs typeface="Arial" pitchFamily="34" charset="0"/>
                        </a:defRPr>
                      </a:lvl1pPr>
                      <a:lvl2pPr marL="742950" indent="-28575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2pPr>
                      <a:lvl3pPr marL="11430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3pPr>
                      <a:lvl4pPr marL="16002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4pPr>
                      <a:lvl5pPr marL="20574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5pPr>
                      <a:lvl6pPr marL="25146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6pPr>
                      <a:lvl7pPr marL="29718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7pPr>
                      <a:lvl8pPr marL="34290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8pPr>
                      <a:lvl9pPr marL="38862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9pPr>
                    </a:lstStyle>
                    <a:p>
                      <a:pPr marL="0" marR="0" lvl="0" indent="0" algn="l" defTabSz="762000" rtl="0" eaLnBrk="1" fontAlgn="base" latinLnBrk="0" hangingPunct="1">
                        <a:lnSpc>
                          <a:spcPct val="105000"/>
                        </a:lnSpc>
                        <a:spcBef>
                          <a:spcPct val="25000"/>
                        </a:spcBef>
                        <a:spcAft>
                          <a:spcPct val="0"/>
                        </a:spcAft>
                        <a:buClr>
                          <a:schemeClr val="accent1"/>
                        </a:buClr>
                        <a:buSzTx/>
                        <a:buFont typeface="Wingdings" pitchFamily="2" charset="2"/>
                        <a:buNone/>
                        <a:tabLst/>
                      </a:pPr>
                      <a:r>
                        <a:rPr kumimoji="0" lang="en-US" altLang="de-DE" sz="1400" b="1" i="0" u="none" strike="noStrike" cap="none" normalizeH="0" baseline="0" noProof="0">
                          <a:ln>
                            <a:noFill/>
                          </a:ln>
                          <a:solidFill>
                            <a:schemeClr val="lt1"/>
                          </a:solidFill>
                          <a:effectLst/>
                          <a:latin typeface="Arial" pitchFamily="34" charset="0"/>
                          <a:ea typeface="MS PGothic" pitchFamily="34" charset="-128"/>
                        </a:rPr>
                        <a:t>Inputs/outputs (DI / DO)</a:t>
                      </a:r>
                      <a:endParaRPr kumimoji="0" lang="en-US" altLang="de-DE" sz="1400" b="1" i="0" u="none" strike="noStrike" cap="none" normalizeH="0" baseline="0" noProof="0" dirty="0">
                        <a:ln>
                          <a:noFill/>
                        </a:ln>
                        <a:solidFill>
                          <a:schemeClr val="lt1"/>
                        </a:solidFill>
                        <a:effectLst/>
                        <a:latin typeface="Arial" pitchFamily="34" charset="0"/>
                        <a:ea typeface="MS PGothic" pitchFamily="34" charset="-128"/>
                      </a:endParaRPr>
                    </a:p>
                  </a:txBody>
                  <a:tcPr marL="96052" marR="96052" marT="36003" marB="36003"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1AAAA"/>
                    </a:solidFill>
                  </a:tcPr>
                </a:tc>
                <a:tc gridSpan="2">
                  <a:txBody>
                    <a:bodyPr/>
                    <a:lstStyle>
                      <a:lvl1pPr defTabSz="762000" eaLnBrk="0" hangingPunct="0">
                        <a:lnSpc>
                          <a:spcPct val="110000"/>
                        </a:lnSpc>
                        <a:buClr>
                          <a:schemeClr val="accent1"/>
                        </a:buClr>
                        <a:buFont typeface="Arial" pitchFamily="34" charset="0"/>
                        <a:defRPr sz="1600">
                          <a:solidFill>
                            <a:schemeClr val="tx1"/>
                          </a:solidFill>
                          <a:latin typeface="Arial" pitchFamily="34" charset="0"/>
                          <a:ea typeface="MS PGothic" pitchFamily="34" charset="-128"/>
                          <a:cs typeface="Arial" pitchFamily="34" charset="0"/>
                        </a:defRPr>
                      </a:lvl1pPr>
                      <a:lvl2pPr marL="742950" indent="-28575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2pPr>
                      <a:lvl3pPr marL="11430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3pPr>
                      <a:lvl4pPr marL="16002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4pPr>
                      <a:lvl5pPr marL="20574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5pPr>
                      <a:lvl6pPr marL="25146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6pPr>
                      <a:lvl7pPr marL="29718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7pPr>
                      <a:lvl8pPr marL="34290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8pPr>
                      <a:lvl9pPr marL="38862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9pPr>
                    </a:lstStyle>
                    <a:p>
                      <a:pPr marL="0" marR="0" lvl="0" indent="0" algn="ctr" defTabSz="762000" rtl="0" eaLnBrk="1" fontAlgn="base" latinLnBrk="0" hangingPunct="1">
                        <a:lnSpc>
                          <a:spcPct val="105000"/>
                        </a:lnSpc>
                        <a:spcBef>
                          <a:spcPct val="25000"/>
                        </a:spcBef>
                        <a:spcAft>
                          <a:spcPct val="0"/>
                        </a:spcAft>
                        <a:buClr>
                          <a:schemeClr val="accent1"/>
                        </a:buClr>
                        <a:buSzTx/>
                        <a:buFont typeface="Wingdings" pitchFamily="2" charset="2"/>
                        <a:buNone/>
                        <a:tabLst/>
                      </a:pPr>
                      <a:r>
                        <a:rPr kumimoji="0" lang="en-US" altLang="de-DE" sz="1400" b="0" i="0" u="none" strike="noStrike" cap="none" normalizeH="0" baseline="0" noProof="0">
                          <a:ln>
                            <a:noFill/>
                          </a:ln>
                          <a:solidFill>
                            <a:schemeClr val="tx1"/>
                          </a:solidFill>
                          <a:effectLst/>
                          <a:latin typeface="Arial" pitchFamily="34" charset="0"/>
                          <a:ea typeface="MS PGothic" pitchFamily="34" charset="-128"/>
                        </a:rPr>
                        <a:t>2 / 2 (on terminal block)</a:t>
                      </a:r>
                      <a:endParaRPr kumimoji="0" lang="en-US" altLang="de-DE" sz="1400" b="0" i="0" u="none" strike="noStrike" cap="none" normalizeH="0" baseline="0" noProof="0" dirty="0">
                        <a:ln>
                          <a:noFill/>
                        </a:ln>
                        <a:solidFill>
                          <a:schemeClr val="tx1"/>
                        </a:solidFill>
                        <a:effectLst/>
                        <a:latin typeface="Arial" pitchFamily="34" charset="0"/>
                        <a:ea typeface="MS PGothic" pitchFamily="34" charset="-128"/>
                      </a:endParaRPr>
                    </a:p>
                  </a:txBody>
                  <a:tcPr marL="96052" marR="96052" marT="36003" marB="360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tc hMerge="1">
                  <a:txBody>
                    <a:bodyPr/>
                    <a:lstStyle/>
                    <a:p>
                      <a:pPr marL="0" marR="0" lvl="0" indent="0" algn="ctr" defTabSz="762000" rtl="0" eaLnBrk="1" fontAlgn="base" latinLnBrk="0" hangingPunct="1">
                        <a:lnSpc>
                          <a:spcPct val="105000"/>
                        </a:lnSpc>
                        <a:spcBef>
                          <a:spcPct val="25000"/>
                        </a:spcBef>
                        <a:spcAft>
                          <a:spcPct val="0"/>
                        </a:spcAft>
                        <a:buClr>
                          <a:schemeClr val="accent1"/>
                        </a:buClr>
                        <a:buSzTx/>
                        <a:buFont typeface="Wingdings" pitchFamily="2" charset="2"/>
                        <a:buNone/>
                        <a:tabLst/>
                      </a:pPr>
                      <a:endParaRPr kumimoji="0" lang="en-US" altLang="de-DE" sz="1200" b="0" i="0" u="none" strike="noStrike" cap="none" normalizeH="0" baseline="0" noProof="0" dirty="0">
                        <a:ln>
                          <a:noFill/>
                        </a:ln>
                        <a:solidFill>
                          <a:schemeClr val="tx1"/>
                        </a:solidFill>
                        <a:effectLst/>
                        <a:latin typeface="Arial" pitchFamily="34" charset="0"/>
                        <a:ea typeface="MS PGothic" pitchFamily="34" charset="-128"/>
                      </a:endParaRPr>
                    </a:p>
                  </a:txBody>
                  <a:tcPr marL="96052" marR="96052" marT="36003" marB="360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7"/>
                  </a:ext>
                </a:extLst>
              </a:tr>
              <a:tr h="349796">
                <a:tc>
                  <a:txBody>
                    <a:bodyPr/>
                    <a:lstStyle>
                      <a:lvl1pPr defTabSz="762000" eaLnBrk="0" hangingPunct="0">
                        <a:lnSpc>
                          <a:spcPct val="110000"/>
                        </a:lnSpc>
                        <a:buClr>
                          <a:schemeClr val="accent1"/>
                        </a:buClr>
                        <a:buFont typeface="Arial" pitchFamily="34" charset="0"/>
                        <a:defRPr sz="1600">
                          <a:solidFill>
                            <a:schemeClr val="tx1"/>
                          </a:solidFill>
                          <a:latin typeface="Arial" pitchFamily="34" charset="0"/>
                          <a:ea typeface="MS PGothic" pitchFamily="34" charset="-128"/>
                          <a:cs typeface="Arial" pitchFamily="34" charset="0"/>
                        </a:defRPr>
                      </a:lvl1pPr>
                      <a:lvl2pPr marL="742950" indent="-28575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2pPr>
                      <a:lvl3pPr marL="11430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3pPr>
                      <a:lvl4pPr marL="16002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4pPr>
                      <a:lvl5pPr marL="20574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5pPr>
                      <a:lvl6pPr marL="25146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6pPr>
                      <a:lvl7pPr marL="29718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7pPr>
                      <a:lvl8pPr marL="34290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8pPr>
                      <a:lvl9pPr marL="38862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9pPr>
                    </a:lstStyle>
                    <a:p>
                      <a:pPr marL="0" marR="0" lvl="0" indent="0" algn="l" defTabSz="762000" rtl="0" eaLnBrk="1" fontAlgn="base" latinLnBrk="0" hangingPunct="1">
                        <a:lnSpc>
                          <a:spcPct val="105000"/>
                        </a:lnSpc>
                        <a:spcBef>
                          <a:spcPct val="25000"/>
                        </a:spcBef>
                        <a:spcAft>
                          <a:spcPct val="0"/>
                        </a:spcAft>
                        <a:buClr>
                          <a:schemeClr val="accent1"/>
                        </a:buClr>
                        <a:buSzTx/>
                        <a:buFont typeface="Wingdings" pitchFamily="2" charset="2"/>
                        <a:buNone/>
                        <a:tabLst/>
                      </a:pPr>
                      <a:r>
                        <a:rPr kumimoji="0" lang="en-US" altLang="de-DE" sz="1400" b="1" i="0" u="none" strike="noStrike" cap="none" normalizeH="0" baseline="0" noProof="0">
                          <a:ln>
                            <a:noFill/>
                          </a:ln>
                          <a:solidFill>
                            <a:schemeClr val="lt1"/>
                          </a:solidFill>
                          <a:effectLst/>
                          <a:latin typeface="Arial" pitchFamily="34" charset="0"/>
                          <a:ea typeface="MS PGothic" pitchFamily="34" charset="-128"/>
                        </a:rPr>
                        <a:t>External power supply</a:t>
                      </a:r>
                      <a:endParaRPr kumimoji="0" lang="en-US" altLang="de-DE" sz="1400" b="1" i="0" u="none" strike="noStrike" cap="none" normalizeH="0" baseline="0" noProof="0" dirty="0">
                        <a:ln>
                          <a:noFill/>
                        </a:ln>
                        <a:solidFill>
                          <a:schemeClr val="lt1"/>
                        </a:solidFill>
                        <a:effectLst/>
                        <a:latin typeface="Arial" pitchFamily="34" charset="0"/>
                        <a:ea typeface="MS PGothic" pitchFamily="34" charset="-128"/>
                      </a:endParaRPr>
                    </a:p>
                  </a:txBody>
                  <a:tcPr marL="96052" marR="96052" marT="36003" marB="36003"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1AAAA"/>
                    </a:solidFill>
                  </a:tcPr>
                </a:tc>
                <a:tc gridSpan="2">
                  <a:txBody>
                    <a:bodyPr/>
                    <a:lstStyle>
                      <a:lvl1pPr defTabSz="762000" eaLnBrk="0" hangingPunct="0">
                        <a:lnSpc>
                          <a:spcPct val="110000"/>
                        </a:lnSpc>
                        <a:buClr>
                          <a:schemeClr val="accent1"/>
                        </a:buClr>
                        <a:buFont typeface="Arial" pitchFamily="34" charset="0"/>
                        <a:defRPr sz="1600">
                          <a:solidFill>
                            <a:schemeClr val="tx1"/>
                          </a:solidFill>
                          <a:latin typeface="Arial" pitchFamily="34" charset="0"/>
                          <a:ea typeface="MS PGothic" pitchFamily="34" charset="-128"/>
                          <a:cs typeface="Arial" pitchFamily="34" charset="0"/>
                        </a:defRPr>
                      </a:lvl1pPr>
                      <a:lvl2pPr marL="742950" indent="-28575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2pPr>
                      <a:lvl3pPr marL="11430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3pPr>
                      <a:lvl4pPr marL="16002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4pPr>
                      <a:lvl5pPr marL="20574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5pPr>
                      <a:lvl6pPr marL="25146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6pPr>
                      <a:lvl7pPr marL="29718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7pPr>
                      <a:lvl8pPr marL="34290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8pPr>
                      <a:lvl9pPr marL="38862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9pPr>
                    </a:lstStyle>
                    <a:p>
                      <a:pPr marL="0" marR="0" lvl="0" indent="0" algn="ctr" defTabSz="762000" rtl="0" eaLnBrk="1" fontAlgn="base" latinLnBrk="0" hangingPunct="1">
                        <a:lnSpc>
                          <a:spcPct val="105000"/>
                        </a:lnSpc>
                        <a:spcBef>
                          <a:spcPct val="25000"/>
                        </a:spcBef>
                        <a:spcAft>
                          <a:spcPct val="0"/>
                        </a:spcAft>
                        <a:buClr>
                          <a:schemeClr val="accent1"/>
                        </a:buClr>
                        <a:buSzTx/>
                        <a:buFont typeface="Wingdings" pitchFamily="2" charset="2"/>
                        <a:buNone/>
                        <a:tabLst/>
                      </a:pPr>
                      <a:r>
                        <a:rPr kumimoji="0" lang="en-US" altLang="de-DE" sz="1400" b="0" i="0" u="none" strike="noStrike" cap="none" normalizeH="0" baseline="0" noProof="0">
                          <a:ln>
                            <a:noFill/>
                          </a:ln>
                          <a:solidFill>
                            <a:schemeClr val="tx1"/>
                          </a:solidFill>
                          <a:effectLst/>
                          <a:latin typeface="Arial" pitchFamily="34" charset="0"/>
                          <a:ea typeface="MS PGothic" pitchFamily="34" charset="-128"/>
                        </a:rPr>
                        <a:t>24 V DC (on terminal block)</a:t>
                      </a:r>
                      <a:endParaRPr kumimoji="0" lang="en-US" altLang="de-DE" sz="1400" b="0" i="0" u="none" strike="noStrike" cap="none" normalizeH="0" baseline="0" noProof="0" dirty="0">
                        <a:ln>
                          <a:noFill/>
                        </a:ln>
                        <a:solidFill>
                          <a:schemeClr val="tx1"/>
                        </a:solidFill>
                        <a:effectLst/>
                        <a:latin typeface="Arial" pitchFamily="34" charset="0"/>
                        <a:ea typeface="MS PGothic" pitchFamily="34" charset="-128"/>
                      </a:endParaRPr>
                    </a:p>
                  </a:txBody>
                  <a:tcPr marL="96052" marR="96052" marT="36003" marB="360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tc hMerge="1">
                  <a:txBody>
                    <a:bodyPr/>
                    <a:lstStyle/>
                    <a:p>
                      <a:pPr marL="0" marR="0" lvl="0" indent="0" algn="ctr" defTabSz="762000" rtl="0" eaLnBrk="1" fontAlgn="base" latinLnBrk="0" hangingPunct="1">
                        <a:lnSpc>
                          <a:spcPct val="105000"/>
                        </a:lnSpc>
                        <a:spcBef>
                          <a:spcPct val="25000"/>
                        </a:spcBef>
                        <a:spcAft>
                          <a:spcPct val="0"/>
                        </a:spcAft>
                        <a:buClr>
                          <a:schemeClr val="accent1"/>
                        </a:buClr>
                        <a:buSzTx/>
                        <a:buFont typeface="Wingdings" pitchFamily="2" charset="2"/>
                        <a:buNone/>
                        <a:tabLst/>
                      </a:pPr>
                      <a:endParaRPr kumimoji="0" lang="en-US" altLang="de-DE" sz="1200" b="0" i="0" u="none" strike="noStrike" cap="none" normalizeH="0" baseline="0" noProof="0" dirty="0">
                        <a:ln>
                          <a:noFill/>
                        </a:ln>
                        <a:solidFill>
                          <a:schemeClr val="tx1"/>
                        </a:solidFill>
                        <a:effectLst/>
                        <a:latin typeface="Arial" pitchFamily="34" charset="0"/>
                        <a:ea typeface="MS PGothic" pitchFamily="34" charset="-128"/>
                      </a:endParaRPr>
                    </a:p>
                  </a:txBody>
                  <a:tcPr marL="96052" marR="96052" marT="36003" marB="360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8"/>
                  </a:ext>
                </a:extLst>
              </a:tr>
              <a:tr h="349796">
                <a:tc>
                  <a:txBody>
                    <a:bodyPr/>
                    <a:lstStyle>
                      <a:lvl1pPr defTabSz="762000" eaLnBrk="0" hangingPunct="0">
                        <a:lnSpc>
                          <a:spcPct val="110000"/>
                        </a:lnSpc>
                        <a:buClr>
                          <a:schemeClr val="accent1"/>
                        </a:buClr>
                        <a:buFont typeface="Arial" pitchFamily="34" charset="0"/>
                        <a:defRPr sz="1600">
                          <a:solidFill>
                            <a:schemeClr val="tx1"/>
                          </a:solidFill>
                          <a:latin typeface="Arial" pitchFamily="34" charset="0"/>
                          <a:ea typeface="MS PGothic" pitchFamily="34" charset="-128"/>
                          <a:cs typeface="Arial" pitchFamily="34" charset="0"/>
                        </a:defRPr>
                      </a:lvl1pPr>
                      <a:lvl2pPr marL="742950" indent="-28575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2pPr>
                      <a:lvl3pPr marL="11430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3pPr>
                      <a:lvl4pPr marL="16002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4pPr>
                      <a:lvl5pPr marL="20574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5pPr>
                      <a:lvl6pPr marL="25146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6pPr>
                      <a:lvl7pPr marL="29718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7pPr>
                      <a:lvl8pPr marL="34290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8pPr>
                      <a:lvl9pPr marL="38862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9pPr>
                    </a:lstStyle>
                    <a:p>
                      <a:pPr marL="0" marR="0" lvl="0" indent="0" algn="l" defTabSz="762000" rtl="0" eaLnBrk="1" fontAlgn="base" latinLnBrk="0" hangingPunct="1">
                        <a:lnSpc>
                          <a:spcPct val="105000"/>
                        </a:lnSpc>
                        <a:spcBef>
                          <a:spcPct val="25000"/>
                        </a:spcBef>
                        <a:spcAft>
                          <a:spcPct val="0"/>
                        </a:spcAft>
                        <a:buClr>
                          <a:schemeClr val="accent1"/>
                        </a:buClr>
                        <a:buSzTx/>
                        <a:buFont typeface="Wingdings" pitchFamily="2" charset="2"/>
                        <a:buNone/>
                        <a:tabLst/>
                      </a:pPr>
                      <a:r>
                        <a:rPr kumimoji="0" lang="en-US" altLang="de-DE" sz="1400" b="1" i="0" u="none" strike="noStrike" cap="none" normalizeH="0" baseline="0" noProof="0">
                          <a:ln>
                            <a:noFill/>
                          </a:ln>
                          <a:solidFill>
                            <a:schemeClr val="lt1"/>
                          </a:solidFill>
                          <a:effectLst/>
                          <a:latin typeface="Arial" pitchFamily="34" charset="0"/>
                          <a:ea typeface="MS PGothic" pitchFamily="34" charset="-128"/>
                        </a:rPr>
                        <a:t>Industrial Ethernet</a:t>
                      </a:r>
                      <a:endParaRPr kumimoji="0" lang="en-US" altLang="de-DE" sz="1400" b="1" i="0" u="none" strike="noStrike" cap="none" normalizeH="0" baseline="0" noProof="0" dirty="0">
                        <a:ln>
                          <a:noFill/>
                        </a:ln>
                        <a:solidFill>
                          <a:schemeClr val="lt1"/>
                        </a:solidFill>
                        <a:effectLst/>
                        <a:latin typeface="Arial" pitchFamily="34" charset="0"/>
                        <a:ea typeface="MS PGothic" pitchFamily="34" charset="-128"/>
                      </a:endParaRPr>
                    </a:p>
                  </a:txBody>
                  <a:tcPr marL="96052" marR="96052" marT="36003" marB="36003"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1AAAA"/>
                    </a:solidFill>
                  </a:tcPr>
                </a:tc>
                <a:tc gridSpan="2">
                  <a:txBody>
                    <a:bodyPr/>
                    <a:lstStyle>
                      <a:lvl1pPr defTabSz="762000" eaLnBrk="0" hangingPunct="0">
                        <a:lnSpc>
                          <a:spcPct val="110000"/>
                        </a:lnSpc>
                        <a:buClr>
                          <a:schemeClr val="accent1"/>
                        </a:buClr>
                        <a:buFont typeface="Arial" pitchFamily="34" charset="0"/>
                        <a:defRPr sz="1600">
                          <a:solidFill>
                            <a:schemeClr val="tx1"/>
                          </a:solidFill>
                          <a:latin typeface="Arial" pitchFamily="34" charset="0"/>
                          <a:ea typeface="MS PGothic" pitchFamily="34" charset="-128"/>
                          <a:cs typeface="Arial" pitchFamily="34" charset="0"/>
                        </a:defRPr>
                      </a:lvl1pPr>
                      <a:lvl2pPr marL="742950" indent="-28575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2pPr>
                      <a:lvl3pPr marL="11430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3pPr>
                      <a:lvl4pPr marL="16002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4pPr>
                      <a:lvl5pPr marL="20574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5pPr>
                      <a:lvl6pPr marL="25146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6pPr>
                      <a:lvl7pPr marL="29718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7pPr>
                      <a:lvl8pPr marL="34290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8pPr>
                      <a:lvl9pPr marL="38862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9pPr>
                    </a:lstStyle>
                    <a:p>
                      <a:pPr marL="0" marR="0" lvl="0" indent="0" algn="ctr" defTabSz="762000" rtl="0" eaLnBrk="1" fontAlgn="base" latinLnBrk="0" hangingPunct="1">
                        <a:lnSpc>
                          <a:spcPct val="105000"/>
                        </a:lnSpc>
                        <a:spcBef>
                          <a:spcPct val="25000"/>
                        </a:spcBef>
                        <a:spcAft>
                          <a:spcPct val="0"/>
                        </a:spcAft>
                        <a:buClr>
                          <a:schemeClr val="accent1"/>
                        </a:buClr>
                        <a:buSzTx/>
                        <a:buFont typeface="Wingdings" pitchFamily="2" charset="2"/>
                        <a:buNone/>
                        <a:tabLst/>
                      </a:pPr>
                      <a:r>
                        <a:rPr kumimoji="0" lang="en-US" altLang="de-DE" sz="1400" b="0" i="0" u="none" strike="noStrike" cap="none" normalizeH="0" baseline="0" noProof="0">
                          <a:ln>
                            <a:noFill/>
                          </a:ln>
                          <a:solidFill>
                            <a:schemeClr val="tx1"/>
                          </a:solidFill>
                          <a:effectLst/>
                          <a:latin typeface="Arial" pitchFamily="34" charset="0"/>
                          <a:ea typeface="MS PGothic" pitchFamily="34" charset="-128"/>
                        </a:rPr>
                        <a:t>1 x RJ45 (10/100 Mbit/s)</a:t>
                      </a:r>
                      <a:endParaRPr kumimoji="0" lang="en-US" altLang="de-DE" sz="1400" b="0" i="0" u="none" strike="noStrike" cap="none" normalizeH="0" baseline="0" noProof="0" dirty="0">
                        <a:ln>
                          <a:noFill/>
                        </a:ln>
                        <a:solidFill>
                          <a:schemeClr val="tx1"/>
                        </a:solidFill>
                        <a:effectLst/>
                        <a:latin typeface="Arial" pitchFamily="34" charset="0"/>
                        <a:ea typeface="MS PGothic" pitchFamily="34" charset="-128"/>
                      </a:endParaRPr>
                    </a:p>
                  </a:txBody>
                  <a:tcPr marL="96052" marR="96052" marT="36003" marB="360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tc hMerge="1">
                  <a:txBody>
                    <a:bodyPr/>
                    <a:lstStyle/>
                    <a:p>
                      <a:pPr marL="0" marR="0" lvl="0" indent="0" algn="ctr" defTabSz="762000" rtl="0" eaLnBrk="1" fontAlgn="base" latinLnBrk="0" hangingPunct="1">
                        <a:lnSpc>
                          <a:spcPct val="105000"/>
                        </a:lnSpc>
                        <a:spcBef>
                          <a:spcPct val="25000"/>
                        </a:spcBef>
                        <a:spcAft>
                          <a:spcPct val="0"/>
                        </a:spcAft>
                        <a:buClr>
                          <a:schemeClr val="accent1"/>
                        </a:buClr>
                        <a:buSzTx/>
                        <a:buFont typeface="Wingdings" pitchFamily="2" charset="2"/>
                        <a:buNone/>
                        <a:tabLst/>
                      </a:pPr>
                      <a:endParaRPr kumimoji="0" lang="en-US" altLang="de-DE" sz="1200" b="0" i="0" u="none" strike="noStrike" cap="none" normalizeH="0" baseline="0" noProof="0" dirty="0">
                        <a:ln>
                          <a:noFill/>
                        </a:ln>
                        <a:solidFill>
                          <a:schemeClr val="tx1"/>
                        </a:solidFill>
                        <a:effectLst/>
                        <a:latin typeface="Arial" pitchFamily="34" charset="0"/>
                        <a:ea typeface="MS PGothic" pitchFamily="34" charset="-128"/>
                      </a:endParaRPr>
                    </a:p>
                  </a:txBody>
                  <a:tcPr marL="96052" marR="96052" marT="36003" marB="360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9"/>
                  </a:ext>
                </a:extLst>
              </a:tr>
              <a:tr h="349796">
                <a:tc>
                  <a:txBody>
                    <a:bodyPr/>
                    <a:lstStyle>
                      <a:lvl1pPr defTabSz="762000" eaLnBrk="0" hangingPunct="0">
                        <a:lnSpc>
                          <a:spcPct val="110000"/>
                        </a:lnSpc>
                        <a:buClr>
                          <a:schemeClr val="accent1"/>
                        </a:buClr>
                        <a:buFont typeface="Arial" pitchFamily="34" charset="0"/>
                        <a:defRPr sz="1600">
                          <a:solidFill>
                            <a:schemeClr val="tx1"/>
                          </a:solidFill>
                          <a:latin typeface="Arial" pitchFamily="34" charset="0"/>
                          <a:ea typeface="MS PGothic" pitchFamily="34" charset="-128"/>
                          <a:cs typeface="Arial" pitchFamily="34" charset="0"/>
                        </a:defRPr>
                      </a:lvl1pPr>
                      <a:lvl2pPr marL="742950" indent="-28575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2pPr>
                      <a:lvl3pPr marL="11430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3pPr>
                      <a:lvl4pPr marL="16002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4pPr>
                      <a:lvl5pPr marL="20574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5pPr>
                      <a:lvl6pPr marL="25146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6pPr>
                      <a:lvl7pPr marL="29718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7pPr>
                      <a:lvl8pPr marL="34290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8pPr>
                      <a:lvl9pPr marL="38862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9pPr>
                    </a:lstStyle>
                    <a:p>
                      <a:pPr marL="0" marR="0" lvl="0" indent="0" algn="l" defTabSz="762000" rtl="0" eaLnBrk="1" fontAlgn="base" latinLnBrk="0" hangingPunct="1">
                        <a:lnSpc>
                          <a:spcPct val="105000"/>
                        </a:lnSpc>
                        <a:spcBef>
                          <a:spcPct val="25000"/>
                        </a:spcBef>
                        <a:spcAft>
                          <a:spcPct val="0"/>
                        </a:spcAft>
                        <a:buClr>
                          <a:schemeClr val="accent1"/>
                        </a:buClr>
                        <a:buSzTx/>
                        <a:buFont typeface="Wingdings" pitchFamily="2" charset="2"/>
                        <a:buNone/>
                        <a:tabLst/>
                      </a:pPr>
                      <a:r>
                        <a:rPr kumimoji="0" lang="en-US" altLang="de-DE" sz="1400" b="1" i="0" u="none" strike="noStrike" cap="none" normalizeH="0" baseline="0" noProof="0">
                          <a:ln>
                            <a:noFill/>
                          </a:ln>
                          <a:solidFill>
                            <a:schemeClr val="lt1"/>
                          </a:solidFill>
                          <a:effectLst/>
                          <a:latin typeface="Arial" pitchFamily="34" charset="0"/>
                          <a:ea typeface="MS PGothic" pitchFamily="34" charset="-128"/>
                        </a:rPr>
                        <a:t>Temperature range in operation</a:t>
                      </a:r>
                      <a:endParaRPr kumimoji="0" lang="en-US" altLang="de-DE" sz="1400" b="1" i="0" u="none" strike="noStrike" cap="none" normalizeH="0" baseline="0" noProof="0" dirty="0">
                        <a:ln>
                          <a:noFill/>
                        </a:ln>
                        <a:solidFill>
                          <a:schemeClr val="lt1"/>
                        </a:solidFill>
                        <a:effectLst/>
                        <a:latin typeface="Arial" pitchFamily="34" charset="0"/>
                        <a:ea typeface="MS PGothic" pitchFamily="34" charset="-128"/>
                      </a:endParaRPr>
                    </a:p>
                  </a:txBody>
                  <a:tcPr marL="96052" marR="96052" marT="36003" marB="36003"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1AAAA"/>
                    </a:solidFill>
                  </a:tcPr>
                </a:tc>
                <a:tc gridSpan="2">
                  <a:txBody>
                    <a:bodyPr/>
                    <a:lstStyle>
                      <a:lvl1pPr defTabSz="762000" eaLnBrk="0" hangingPunct="0">
                        <a:lnSpc>
                          <a:spcPct val="110000"/>
                        </a:lnSpc>
                        <a:buClr>
                          <a:schemeClr val="accent1"/>
                        </a:buClr>
                        <a:buFont typeface="Arial" pitchFamily="34" charset="0"/>
                        <a:defRPr sz="1600">
                          <a:solidFill>
                            <a:schemeClr val="tx1"/>
                          </a:solidFill>
                          <a:latin typeface="Arial" pitchFamily="34" charset="0"/>
                          <a:ea typeface="MS PGothic" pitchFamily="34" charset="-128"/>
                          <a:cs typeface="Arial" pitchFamily="34" charset="0"/>
                        </a:defRPr>
                      </a:lvl1pPr>
                      <a:lvl2pPr marL="742950" indent="-28575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2pPr>
                      <a:lvl3pPr marL="11430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3pPr>
                      <a:lvl4pPr marL="16002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4pPr>
                      <a:lvl5pPr marL="20574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5pPr>
                      <a:lvl6pPr marL="25146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6pPr>
                      <a:lvl7pPr marL="29718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7pPr>
                      <a:lvl8pPr marL="34290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8pPr>
                      <a:lvl9pPr marL="38862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9pPr>
                    </a:lstStyle>
                    <a:p>
                      <a:pPr marL="0" marR="0" lvl="0" indent="0" algn="ctr" defTabSz="762000" rtl="0" eaLnBrk="1" fontAlgn="base" latinLnBrk="0" hangingPunct="1">
                        <a:lnSpc>
                          <a:spcPct val="105000"/>
                        </a:lnSpc>
                        <a:spcBef>
                          <a:spcPct val="25000"/>
                        </a:spcBef>
                        <a:spcAft>
                          <a:spcPct val="0"/>
                        </a:spcAft>
                        <a:buClr>
                          <a:schemeClr val="accent1"/>
                        </a:buClr>
                        <a:buSzTx/>
                        <a:buFont typeface="Wingdings" pitchFamily="2" charset="2"/>
                        <a:buNone/>
                        <a:tabLst/>
                      </a:pPr>
                      <a:r>
                        <a:rPr kumimoji="0" lang="en-US" altLang="de-DE" sz="1400" b="0" i="0" u="none" strike="noStrike" cap="none" normalizeH="0" baseline="0" noProof="0">
                          <a:ln>
                            <a:noFill/>
                          </a:ln>
                          <a:solidFill>
                            <a:schemeClr val="tx1"/>
                          </a:solidFill>
                          <a:effectLst/>
                          <a:latin typeface="Arial" pitchFamily="34" charset="0"/>
                          <a:ea typeface="MS PGothic" pitchFamily="34" charset="-128"/>
                        </a:rPr>
                        <a:t>-20°C … +70°C</a:t>
                      </a:r>
                      <a:endParaRPr kumimoji="0" lang="en-US" altLang="de-DE" sz="1400" b="0" i="0" u="none" strike="noStrike" cap="none" normalizeH="0" baseline="0" noProof="0" dirty="0">
                        <a:ln>
                          <a:noFill/>
                        </a:ln>
                        <a:solidFill>
                          <a:schemeClr val="tx1"/>
                        </a:solidFill>
                        <a:effectLst/>
                        <a:latin typeface="Arial" pitchFamily="34" charset="0"/>
                        <a:ea typeface="MS PGothic" pitchFamily="34" charset="-128"/>
                      </a:endParaRPr>
                    </a:p>
                  </a:txBody>
                  <a:tcPr marL="96052" marR="96052" marT="36003" marB="360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tc hMerge="1">
                  <a:txBody>
                    <a:bodyPr/>
                    <a:lstStyle/>
                    <a:p>
                      <a:pPr marL="0" marR="0" lvl="0" indent="0" algn="ctr" defTabSz="762000" rtl="0" eaLnBrk="1" fontAlgn="base" latinLnBrk="0" hangingPunct="1">
                        <a:lnSpc>
                          <a:spcPct val="105000"/>
                        </a:lnSpc>
                        <a:spcBef>
                          <a:spcPct val="25000"/>
                        </a:spcBef>
                        <a:spcAft>
                          <a:spcPct val="0"/>
                        </a:spcAft>
                        <a:buClr>
                          <a:schemeClr val="accent1"/>
                        </a:buClr>
                        <a:buSzTx/>
                        <a:buFont typeface="Wingdings" pitchFamily="2" charset="2"/>
                        <a:buNone/>
                        <a:tabLst/>
                      </a:pPr>
                      <a:endParaRPr kumimoji="0" lang="en-US" altLang="de-DE" sz="1200" b="0" i="0" u="none" strike="noStrike" cap="none" normalizeH="0" baseline="0" noProof="0" dirty="0">
                        <a:ln>
                          <a:noFill/>
                        </a:ln>
                        <a:solidFill>
                          <a:schemeClr val="tx1"/>
                        </a:solidFill>
                        <a:effectLst/>
                        <a:latin typeface="Arial" pitchFamily="34" charset="0"/>
                        <a:ea typeface="MS PGothic" pitchFamily="34" charset="-128"/>
                      </a:endParaRPr>
                    </a:p>
                  </a:txBody>
                  <a:tcPr marL="96052" marR="96052" marT="36003" marB="360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10"/>
                  </a:ext>
                </a:extLst>
              </a:tr>
              <a:tr h="349796">
                <a:tc>
                  <a:txBody>
                    <a:bodyPr/>
                    <a:lstStyle>
                      <a:lvl1pPr defTabSz="762000" eaLnBrk="0" hangingPunct="0">
                        <a:lnSpc>
                          <a:spcPct val="110000"/>
                        </a:lnSpc>
                        <a:buClr>
                          <a:schemeClr val="accent1"/>
                        </a:buClr>
                        <a:buFont typeface="Arial" pitchFamily="34" charset="0"/>
                        <a:defRPr sz="1600">
                          <a:solidFill>
                            <a:schemeClr val="tx1"/>
                          </a:solidFill>
                          <a:latin typeface="Arial" pitchFamily="34" charset="0"/>
                          <a:ea typeface="MS PGothic" pitchFamily="34" charset="-128"/>
                          <a:cs typeface="Arial" pitchFamily="34" charset="0"/>
                        </a:defRPr>
                      </a:lvl1pPr>
                      <a:lvl2pPr marL="742950" indent="-28575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2pPr>
                      <a:lvl3pPr marL="11430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3pPr>
                      <a:lvl4pPr marL="16002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4pPr>
                      <a:lvl5pPr marL="20574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5pPr>
                      <a:lvl6pPr marL="25146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6pPr>
                      <a:lvl7pPr marL="29718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7pPr>
                      <a:lvl8pPr marL="34290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8pPr>
                      <a:lvl9pPr marL="38862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9pPr>
                    </a:lstStyle>
                    <a:p>
                      <a:pPr marL="0" marR="0" lvl="0" indent="0" algn="l" defTabSz="762000" rtl="0" eaLnBrk="1" fontAlgn="base" latinLnBrk="0" hangingPunct="1">
                        <a:lnSpc>
                          <a:spcPct val="105000"/>
                        </a:lnSpc>
                        <a:spcBef>
                          <a:spcPct val="25000"/>
                        </a:spcBef>
                        <a:spcAft>
                          <a:spcPct val="0"/>
                        </a:spcAft>
                        <a:buClr>
                          <a:schemeClr val="accent1"/>
                        </a:buClr>
                        <a:buSzTx/>
                        <a:buFont typeface="Wingdings" pitchFamily="2" charset="2"/>
                        <a:buNone/>
                        <a:tabLst/>
                      </a:pPr>
                      <a:r>
                        <a:rPr kumimoji="0" lang="en-US" altLang="de-DE" sz="1400" b="1" i="0" u="none" strike="noStrike" cap="none" normalizeH="0" baseline="0" noProof="0">
                          <a:ln>
                            <a:noFill/>
                          </a:ln>
                          <a:solidFill>
                            <a:schemeClr val="lt1"/>
                          </a:solidFill>
                          <a:effectLst/>
                          <a:latin typeface="Arial" pitchFamily="34" charset="0"/>
                          <a:ea typeface="MS PGothic" pitchFamily="34" charset="-128"/>
                        </a:rPr>
                        <a:t>Degree of protection</a:t>
                      </a:r>
                      <a:endParaRPr kumimoji="0" lang="en-US" altLang="de-DE" sz="1400" b="1" i="0" u="none" strike="noStrike" cap="none" normalizeH="0" baseline="0" noProof="0" dirty="0">
                        <a:ln>
                          <a:noFill/>
                        </a:ln>
                        <a:solidFill>
                          <a:schemeClr val="lt1"/>
                        </a:solidFill>
                        <a:effectLst/>
                        <a:latin typeface="Arial" pitchFamily="34" charset="0"/>
                        <a:ea typeface="MS PGothic" pitchFamily="34" charset="-128"/>
                      </a:endParaRPr>
                    </a:p>
                  </a:txBody>
                  <a:tcPr marL="96052" marR="96052" marT="36003" marB="36003"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1AAAA"/>
                    </a:solidFill>
                  </a:tcPr>
                </a:tc>
                <a:tc gridSpan="2">
                  <a:txBody>
                    <a:bodyPr/>
                    <a:lstStyle>
                      <a:lvl1pPr defTabSz="762000" eaLnBrk="0" hangingPunct="0">
                        <a:lnSpc>
                          <a:spcPct val="110000"/>
                        </a:lnSpc>
                        <a:buClr>
                          <a:schemeClr val="accent1"/>
                        </a:buClr>
                        <a:buFont typeface="Arial" pitchFamily="34" charset="0"/>
                        <a:defRPr sz="1600">
                          <a:solidFill>
                            <a:schemeClr val="tx1"/>
                          </a:solidFill>
                          <a:latin typeface="Arial" pitchFamily="34" charset="0"/>
                          <a:ea typeface="MS PGothic" pitchFamily="34" charset="-128"/>
                          <a:cs typeface="Arial" pitchFamily="34" charset="0"/>
                        </a:defRPr>
                      </a:lvl1pPr>
                      <a:lvl2pPr marL="742950" indent="-28575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2pPr>
                      <a:lvl3pPr marL="11430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3pPr>
                      <a:lvl4pPr marL="16002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4pPr>
                      <a:lvl5pPr marL="20574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5pPr>
                      <a:lvl6pPr marL="25146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6pPr>
                      <a:lvl7pPr marL="29718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7pPr>
                      <a:lvl8pPr marL="34290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8pPr>
                      <a:lvl9pPr marL="38862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9pPr>
                    </a:lstStyle>
                    <a:p>
                      <a:pPr marL="0" marR="0" lvl="0" indent="0" algn="ctr" defTabSz="762000" rtl="0" eaLnBrk="1" fontAlgn="base" latinLnBrk="0" hangingPunct="1">
                        <a:lnSpc>
                          <a:spcPct val="105000"/>
                        </a:lnSpc>
                        <a:spcBef>
                          <a:spcPct val="25000"/>
                        </a:spcBef>
                        <a:spcAft>
                          <a:spcPct val="0"/>
                        </a:spcAft>
                        <a:buClr>
                          <a:schemeClr val="accent1"/>
                        </a:buClr>
                        <a:buSzTx/>
                        <a:buFont typeface="Wingdings" pitchFamily="2" charset="2"/>
                        <a:buNone/>
                        <a:tabLst/>
                      </a:pPr>
                      <a:r>
                        <a:rPr kumimoji="0" lang="en-US" altLang="de-DE" sz="1400" b="0" i="0" u="none" strike="noStrike" cap="none" normalizeH="0" baseline="0" noProof="0">
                          <a:ln>
                            <a:noFill/>
                          </a:ln>
                          <a:solidFill>
                            <a:schemeClr val="tx1"/>
                          </a:solidFill>
                          <a:effectLst/>
                          <a:latin typeface="Arial" pitchFamily="34" charset="0"/>
                          <a:ea typeface="MS PGothic" pitchFamily="34" charset="-128"/>
                        </a:rPr>
                        <a:t>IP20</a:t>
                      </a:r>
                      <a:endParaRPr kumimoji="0" lang="en-US" altLang="de-DE" sz="1400" b="0" i="0" u="none" strike="noStrike" cap="none" normalizeH="0" baseline="0" noProof="0" dirty="0">
                        <a:ln>
                          <a:noFill/>
                        </a:ln>
                        <a:solidFill>
                          <a:schemeClr val="tx1"/>
                        </a:solidFill>
                        <a:effectLst/>
                        <a:latin typeface="Arial" pitchFamily="34" charset="0"/>
                        <a:ea typeface="MS PGothic" pitchFamily="34" charset="-128"/>
                      </a:endParaRPr>
                    </a:p>
                  </a:txBody>
                  <a:tcPr marL="96052" marR="96052" marT="36003" marB="360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tc hMerge="1">
                  <a:txBody>
                    <a:bodyPr/>
                    <a:lstStyle/>
                    <a:p>
                      <a:pPr marL="0" marR="0" lvl="0" indent="0" algn="ctr" defTabSz="762000" rtl="0" eaLnBrk="1" fontAlgn="base" latinLnBrk="0" hangingPunct="1">
                        <a:lnSpc>
                          <a:spcPct val="105000"/>
                        </a:lnSpc>
                        <a:spcBef>
                          <a:spcPct val="25000"/>
                        </a:spcBef>
                        <a:spcAft>
                          <a:spcPct val="0"/>
                        </a:spcAft>
                        <a:buClr>
                          <a:schemeClr val="accent1"/>
                        </a:buClr>
                        <a:buSzTx/>
                        <a:buFont typeface="Wingdings" pitchFamily="2" charset="2"/>
                        <a:buNone/>
                        <a:tabLst/>
                      </a:pPr>
                      <a:endParaRPr kumimoji="0" lang="en-US" altLang="de-DE" sz="1200" b="0" i="0" u="none" strike="noStrike" cap="none" normalizeH="0" baseline="0" noProof="0" dirty="0">
                        <a:ln>
                          <a:noFill/>
                        </a:ln>
                        <a:solidFill>
                          <a:schemeClr val="tx1"/>
                        </a:solidFill>
                        <a:effectLst/>
                        <a:latin typeface="Arial" pitchFamily="34" charset="0"/>
                        <a:ea typeface="MS PGothic" pitchFamily="34" charset="-128"/>
                      </a:endParaRPr>
                    </a:p>
                  </a:txBody>
                  <a:tcPr marL="96052" marR="96052" marT="36003" marB="360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11"/>
                  </a:ext>
                </a:extLst>
              </a:tr>
              <a:tr h="349796">
                <a:tc>
                  <a:txBody>
                    <a:bodyPr/>
                    <a:lstStyle>
                      <a:lvl1pPr defTabSz="762000" eaLnBrk="0" hangingPunct="0">
                        <a:lnSpc>
                          <a:spcPct val="110000"/>
                        </a:lnSpc>
                        <a:buClr>
                          <a:schemeClr val="accent1"/>
                        </a:buClr>
                        <a:buFont typeface="Arial" pitchFamily="34" charset="0"/>
                        <a:defRPr sz="1600">
                          <a:solidFill>
                            <a:schemeClr val="tx1"/>
                          </a:solidFill>
                          <a:latin typeface="Arial" pitchFamily="34" charset="0"/>
                          <a:ea typeface="MS PGothic" pitchFamily="34" charset="-128"/>
                          <a:cs typeface="Arial" pitchFamily="34" charset="0"/>
                        </a:defRPr>
                      </a:lvl1pPr>
                      <a:lvl2pPr marL="742950" indent="-28575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2pPr>
                      <a:lvl3pPr marL="11430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3pPr>
                      <a:lvl4pPr marL="16002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4pPr>
                      <a:lvl5pPr marL="20574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5pPr>
                      <a:lvl6pPr marL="25146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6pPr>
                      <a:lvl7pPr marL="29718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7pPr>
                      <a:lvl8pPr marL="34290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8pPr>
                      <a:lvl9pPr marL="38862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9pPr>
                    </a:lstStyle>
                    <a:p>
                      <a:pPr marL="0" marR="0" lvl="0" indent="0" algn="l" defTabSz="762000" rtl="0" eaLnBrk="1" fontAlgn="base" latinLnBrk="0" hangingPunct="1">
                        <a:lnSpc>
                          <a:spcPct val="105000"/>
                        </a:lnSpc>
                        <a:spcBef>
                          <a:spcPct val="25000"/>
                        </a:spcBef>
                        <a:spcAft>
                          <a:spcPct val="0"/>
                        </a:spcAft>
                        <a:buClr>
                          <a:schemeClr val="accent1"/>
                        </a:buClr>
                        <a:buSzTx/>
                        <a:buFont typeface="Wingdings" pitchFamily="2" charset="2"/>
                        <a:buNone/>
                        <a:tabLst/>
                      </a:pPr>
                      <a:r>
                        <a:rPr kumimoji="0" lang="en-US" altLang="de-DE" sz="1400" b="1" i="0" u="none" strike="noStrike" cap="none" normalizeH="0" baseline="0" noProof="0">
                          <a:ln>
                            <a:noFill/>
                          </a:ln>
                          <a:solidFill>
                            <a:schemeClr val="lt1"/>
                          </a:solidFill>
                          <a:effectLst/>
                          <a:latin typeface="Arial" pitchFamily="34" charset="0"/>
                          <a:ea typeface="MS PGothic" pitchFamily="34" charset="-128"/>
                        </a:rPr>
                        <a:t>Mounting method</a:t>
                      </a:r>
                      <a:endParaRPr kumimoji="0" lang="en-US" altLang="de-DE" sz="1400" b="1" i="0" u="none" strike="noStrike" cap="none" normalizeH="0" baseline="0" noProof="0" dirty="0">
                        <a:ln>
                          <a:noFill/>
                        </a:ln>
                        <a:solidFill>
                          <a:schemeClr val="lt1"/>
                        </a:solidFill>
                        <a:effectLst/>
                        <a:latin typeface="Arial" pitchFamily="34" charset="0"/>
                        <a:ea typeface="MS PGothic" pitchFamily="34" charset="-128"/>
                      </a:endParaRPr>
                    </a:p>
                  </a:txBody>
                  <a:tcPr marL="96052" marR="96052" marT="36003" marB="36003"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1AAAA"/>
                    </a:solidFill>
                  </a:tcPr>
                </a:tc>
                <a:tc gridSpan="2">
                  <a:txBody>
                    <a:bodyPr/>
                    <a:lstStyle>
                      <a:lvl1pPr defTabSz="762000" eaLnBrk="0" hangingPunct="0">
                        <a:lnSpc>
                          <a:spcPct val="110000"/>
                        </a:lnSpc>
                        <a:buClr>
                          <a:schemeClr val="accent1"/>
                        </a:buClr>
                        <a:buFont typeface="Arial" pitchFamily="34" charset="0"/>
                        <a:defRPr sz="1600">
                          <a:solidFill>
                            <a:schemeClr val="tx1"/>
                          </a:solidFill>
                          <a:latin typeface="Arial" pitchFamily="34" charset="0"/>
                          <a:ea typeface="MS PGothic" pitchFamily="34" charset="-128"/>
                          <a:cs typeface="Arial" pitchFamily="34" charset="0"/>
                        </a:defRPr>
                      </a:lvl1pPr>
                      <a:lvl2pPr marL="742950" indent="-28575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2pPr>
                      <a:lvl3pPr marL="11430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3pPr>
                      <a:lvl4pPr marL="16002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4pPr>
                      <a:lvl5pPr marL="2057400" indent="-228600" defTabSz="762000" eaLnBrk="0" hangingPunct="0">
                        <a:lnSpc>
                          <a:spcPct val="110000"/>
                        </a:lnSpc>
                        <a:buClr>
                          <a:schemeClr val="accent1"/>
                        </a:buClr>
                        <a:defRPr sz="1600">
                          <a:solidFill>
                            <a:schemeClr val="tx1"/>
                          </a:solidFill>
                          <a:latin typeface="Arial" pitchFamily="34" charset="0"/>
                          <a:ea typeface="MS PGothic" pitchFamily="34" charset="-128"/>
                          <a:cs typeface="Arial" pitchFamily="34" charset="0"/>
                        </a:defRPr>
                      </a:lvl5pPr>
                      <a:lvl6pPr marL="25146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6pPr>
                      <a:lvl7pPr marL="29718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7pPr>
                      <a:lvl8pPr marL="34290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8pPr>
                      <a:lvl9pPr marL="3886200" indent="-228600" defTabSz="762000" eaLnBrk="0" fontAlgn="base" hangingPunct="0">
                        <a:lnSpc>
                          <a:spcPct val="110000"/>
                        </a:lnSpc>
                        <a:spcBef>
                          <a:spcPct val="0"/>
                        </a:spcBef>
                        <a:spcAft>
                          <a:spcPct val="0"/>
                        </a:spcAft>
                        <a:buClr>
                          <a:schemeClr val="accent1"/>
                        </a:buClr>
                        <a:defRPr sz="1600">
                          <a:solidFill>
                            <a:schemeClr val="tx1"/>
                          </a:solidFill>
                          <a:latin typeface="Arial" pitchFamily="34" charset="0"/>
                          <a:ea typeface="MS PGothic" pitchFamily="34" charset="-128"/>
                          <a:cs typeface="Arial" pitchFamily="34" charset="0"/>
                        </a:defRPr>
                      </a:lvl9pPr>
                    </a:lstStyle>
                    <a:p>
                      <a:pPr marL="0" marR="0" lvl="0" indent="0" algn="ctr" defTabSz="762000" rtl="0" eaLnBrk="1" fontAlgn="base" latinLnBrk="0" hangingPunct="1">
                        <a:lnSpc>
                          <a:spcPct val="105000"/>
                        </a:lnSpc>
                        <a:spcBef>
                          <a:spcPct val="25000"/>
                        </a:spcBef>
                        <a:spcAft>
                          <a:spcPct val="0"/>
                        </a:spcAft>
                        <a:buClr>
                          <a:schemeClr val="accent1"/>
                        </a:buClr>
                        <a:buSzTx/>
                        <a:buFont typeface="Wingdings" pitchFamily="2" charset="2"/>
                        <a:buNone/>
                        <a:tabLst/>
                      </a:pPr>
                      <a:r>
                        <a:rPr kumimoji="0" lang="en-US" altLang="de-DE" sz="1400" b="0" i="0" u="none" strike="noStrike" cap="none" normalizeH="0" baseline="0" noProof="0" dirty="0">
                          <a:ln>
                            <a:noFill/>
                          </a:ln>
                          <a:solidFill>
                            <a:schemeClr val="tx1"/>
                          </a:solidFill>
                          <a:effectLst/>
                          <a:latin typeface="Arial" pitchFamily="34" charset="0"/>
                          <a:ea typeface="MS PGothic" pitchFamily="34" charset="-128"/>
                        </a:rPr>
                        <a:t>Standard mounting rail or wall mounting</a:t>
                      </a:r>
                    </a:p>
                  </a:txBody>
                  <a:tcPr marL="96052" marR="96052" marT="36003" marB="360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tc hMerge="1">
                  <a:txBody>
                    <a:bodyPr/>
                    <a:lstStyle/>
                    <a:p>
                      <a:pPr marL="0" marR="0" lvl="0" indent="0" algn="ctr" defTabSz="762000" rtl="0" eaLnBrk="1" fontAlgn="base" latinLnBrk="0" hangingPunct="1">
                        <a:lnSpc>
                          <a:spcPct val="105000"/>
                        </a:lnSpc>
                        <a:spcBef>
                          <a:spcPct val="25000"/>
                        </a:spcBef>
                        <a:spcAft>
                          <a:spcPct val="0"/>
                        </a:spcAft>
                        <a:buClr>
                          <a:schemeClr val="accent1"/>
                        </a:buClr>
                        <a:buSzTx/>
                        <a:buFont typeface="Wingdings" pitchFamily="2" charset="2"/>
                        <a:buNone/>
                        <a:tabLst/>
                      </a:pPr>
                      <a:endParaRPr kumimoji="0" lang="en-US" altLang="de-DE" sz="1200" b="0" i="0" u="none" strike="noStrike" cap="none" normalizeH="0" baseline="0" noProof="0" dirty="0">
                        <a:ln>
                          <a:noFill/>
                        </a:ln>
                        <a:solidFill>
                          <a:schemeClr val="tx1"/>
                        </a:solidFill>
                        <a:effectLst/>
                        <a:latin typeface="Arial" pitchFamily="34" charset="0"/>
                        <a:ea typeface="MS PGothic" pitchFamily="34" charset="-128"/>
                      </a:endParaRPr>
                    </a:p>
                  </a:txBody>
                  <a:tcPr marL="96052" marR="96052" marT="36003" marB="360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12"/>
                  </a:ext>
                </a:extLst>
              </a:tr>
            </a:tbl>
          </a:graphicData>
        </a:graphic>
      </p:graphicFrame>
    </p:spTree>
    <p:custDataLst>
      <p:tags r:id="rId1"/>
    </p:custDataLst>
    <p:extLst>
      <p:ext uri="{BB962C8B-B14F-4D97-AF65-F5344CB8AC3E}">
        <p14:creationId xmlns:p14="http://schemas.microsoft.com/office/powerpoint/2010/main" val="1685150355"/>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6" name="cdtRectangle 4 Id151556"/>
          <p:cNvSpPr>
            <a:spLocks noGrp="1" noChangeArrowheads="1"/>
          </p:cNvSpPr>
          <p:nvPr>
            <p:ph type="title"/>
          </p:nvPr>
        </p:nvSpPr>
        <p:spPr/>
        <p:txBody>
          <a:bodyPr/>
          <a:lstStyle/>
          <a:p>
            <a:r>
              <a:rPr lang="en-US" dirty="0"/>
              <a:t>LOGO! CMR </a:t>
            </a:r>
            <a:br>
              <a:rPr lang="en-US" dirty="0"/>
            </a:br>
            <a:r>
              <a:rPr lang="en-US" dirty="0"/>
              <a:t>Key data </a:t>
            </a:r>
            <a:r>
              <a:rPr lang="en-US" noProof="0" dirty="0"/>
              <a:t>/ Quantities </a:t>
            </a:r>
          </a:p>
        </p:txBody>
      </p:sp>
      <p:graphicFrame>
        <p:nvGraphicFramePr>
          <p:cNvPr id="151698" name="cdtGroup 146 Id151698"/>
          <p:cNvGraphicFramePr>
            <a:graphicFrameLocks noGrp="1"/>
          </p:cNvGraphicFramePr>
          <p:nvPr>
            <p:ph idx="1"/>
            <p:extLst>
              <p:ext uri="{D42A27DB-BD31-4B8C-83A1-F6EECF244321}">
                <p14:modId xmlns:p14="http://schemas.microsoft.com/office/powerpoint/2010/main" val="3617280529"/>
              </p:ext>
            </p:extLst>
          </p:nvPr>
        </p:nvGraphicFramePr>
        <p:xfrm>
          <a:off x="627062" y="1421772"/>
          <a:ext cx="11088687" cy="4696611"/>
        </p:xfrm>
        <a:graphic>
          <a:graphicData uri="http://schemas.openxmlformats.org/drawingml/2006/table">
            <a:tbl>
              <a:tblPr/>
              <a:tblGrid>
                <a:gridCol w="8454813">
                  <a:extLst>
                    <a:ext uri="{9D8B030D-6E8A-4147-A177-3AD203B41FA5}">
                      <a16:colId xmlns:a16="http://schemas.microsoft.com/office/drawing/2014/main" val="20000"/>
                    </a:ext>
                  </a:extLst>
                </a:gridCol>
                <a:gridCol w="2633874">
                  <a:extLst>
                    <a:ext uri="{9D8B030D-6E8A-4147-A177-3AD203B41FA5}">
                      <a16:colId xmlns:a16="http://schemas.microsoft.com/office/drawing/2014/main" val="20001"/>
                    </a:ext>
                  </a:extLst>
                </a:gridCol>
              </a:tblGrid>
              <a:tr h="424329">
                <a:tc>
                  <a:txBody>
                    <a:body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endParaRPr kumimoji="0" lang="en-US" sz="1600" b="1" i="0" u="none" strike="noStrike" cap="none" normalizeH="0" baseline="0" noProof="0" dirty="0">
                        <a:ln>
                          <a:noFill/>
                        </a:ln>
                        <a:solidFill>
                          <a:schemeClr val="bg1"/>
                        </a:solidFill>
                        <a:effectLst/>
                        <a:latin typeface="Arial" pitchFamily="34" charset="0"/>
                        <a:ea typeface="ＭＳ Ｐゴシック" charset="-128"/>
                      </a:endParaRPr>
                    </a:p>
                  </a:txBody>
                  <a:tcPr marL="72003" marR="72003" marT="36000" marB="36000" horzOverflow="overflow">
                    <a:lnL cap="flat">
                      <a:noFill/>
                    </a:lnL>
                    <a:lnR w="12700" cap="flat" cmpd="sng" algn="ctr">
                      <a:solidFill>
                        <a:schemeClr val="bg1"/>
                      </a:solidFill>
                      <a:prstDash val="solid"/>
                      <a:round/>
                      <a:headEnd type="none" w="med" len="med"/>
                      <a:tailEnd type="none" w="med" len="med"/>
                    </a:lnR>
                    <a:lnT cap="flat">
                      <a:noFill/>
                    </a:lnT>
                    <a:lnB w="12700" cap="flat" cmpd="sng" algn="ctr">
                      <a:solidFill>
                        <a:schemeClr val="bg1"/>
                      </a:solidFill>
                      <a:prstDash val="solid"/>
                      <a:round/>
                      <a:headEnd type="none" w="med" len="med"/>
                      <a:tailEnd type="none" w="med" len="med"/>
                    </a:lnB>
                    <a:lnTlToBr>
                      <a:noFill/>
                    </a:lnTlToBr>
                    <a:lnBlToTr>
                      <a:noFill/>
                    </a:lnBlToTr>
                    <a:solidFill>
                      <a:srgbClr val="00646E"/>
                    </a:solidFill>
                  </a:tcPr>
                </a:tc>
                <a:tc>
                  <a:txBody>
                    <a:body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r>
                        <a:rPr kumimoji="0" lang="en-US" sz="1600" b="1" i="0" u="none" strike="noStrike" cap="none" normalizeH="0" baseline="0" noProof="0">
                          <a:ln>
                            <a:noFill/>
                          </a:ln>
                          <a:solidFill>
                            <a:schemeClr val="bg1"/>
                          </a:solidFill>
                          <a:effectLst/>
                          <a:latin typeface="Arial" pitchFamily="34" charset="0"/>
                          <a:ea typeface="ＭＳ Ｐゴシック" charset="-128"/>
                        </a:rPr>
                        <a:t>LOGO! CMR</a:t>
                      </a:r>
                      <a:endParaRPr kumimoji="0" lang="en-US" sz="1600" b="1" i="0" u="none" strike="noStrike" cap="none" normalizeH="0" baseline="0" noProof="0" dirty="0">
                        <a:ln>
                          <a:noFill/>
                        </a:ln>
                        <a:solidFill>
                          <a:schemeClr val="bg1"/>
                        </a:solidFill>
                        <a:effectLst/>
                        <a:latin typeface="Arial" pitchFamily="34" charset="0"/>
                        <a:ea typeface="ＭＳ Ｐゴシック" charset="-128"/>
                      </a:endParaRPr>
                    </a:p>
                  </a:txBody>
                  <a:tcPr marL="72003" marR="72003" marT="36000" marB="36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cap="flat">
                      <a:noFill/>
                    </a:lnT>
                    <a:lnB w="12700" cap="flat" cmpd="sng" algn="ctr">
                      <a:solidFill>
                        <a:schemeClr val="bg1"/>
                      </a:solidFill>
                      <a:prstDash val="solid"/>
                      <a:round/>
                      <a:headEnd type="none" w="med" len="med"/>
                      <a:tailEnd type="none" w="med" len="med"/>
                    </a:lnB>
                    <a:lnTlToBr>
                      <a:noFill/>
                    </a:lnTlToBr>
                    <a:lnBlToTr>
                      <a:noFill/>
                    </a:lnBlToTr>
                    <a:solidFill>
                      <a:srgbClr val="00646E"/>
                    </a:solidFill>
                  </a:tcPr>
                </a:tc>
                <a:extLst>
                  <a:ext uri="{0D108BD9-81ED-4DB2-BD59-A6C34878D82A}">
                    <a16:rowId xmlns:a16="http://schemas.microsoft.com/office/drawing/2014/main" val="10000"/>
                  </a:ext>
                </a:extLst>
              </a:tr>
              <a:tr h="425264">
                <a:tc>
                  <a:txBody>
                    <a:body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r>
                        <a:rPr kumimoji="0" lang="en-US" sz="1600" b="1" i="0" u="none" strike="noStrike" cap="none" normalizeH="0" baseline="0" noProof="0" dirty="0">
                          <a:ln>
                            <a:noFill/>
                          </a:ln>
                          <a:solidFill>
                            <a:schemeClr val="bg1"/>
                          </a:solidFill>
                          <a:effectLst/>
                          <a:latin typeface="Arial" pitchFamily="34" charset="0"/>
                          <a:ea typeface="ＭＳ Ｐゴシック" charset="-128"/>
                        </a:rPr>
                        <a:t>Default Login / Password</a:t>
                      </a:r>
                    </a:p>
                  </a:txBody>
                  <a:tcPr marL="72003" marR="72003" marT="36000" marB="36000"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1AAAA"/>
                    </a:solidFill>
                  </a:tcPr>
                </a:tc>
                <a:tc>
                  <a:txBody>
                    <a:body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r>
                        <a:rPr kumimoji="0" lang="en-US" sz="1600" b="0" i="0" u="none" strike="noStrike" cap="none" normalizeH="0" baseline="0" noProof="0">
                          <a:ln>
                            <a:noFill/>
                          </a:ln>
                          <a:solidFill>
                            <a:srgbClr val="000000"/>
                          </a:solidFill>
                          <a:effectLst/>
                          <a:latin typeface="Arial" pitchFamily="34" charset="0"/>
                          <a:ea typeface="ＭＳ Ｐゴシック" charset="-128"/>
                        </a:rPr>
                        <a:t>admin/ admin</a:t>
                      </a:r>
                      <a:endParaRPr kumimoji="0" lang="en-US" sz="1600" b="0" i="0" u="none" strike="noStrike" cap="none" normalizeH="0" baseline="0" noProof="0" dirty="0">
                        <a:ln>
                          <a:noFill/>
                        </a:ln>
                        <a:solidFill>
                          <a:srgbClr val="000000"/>
                        </a:solidFill>
                        <a:effectLst/>
                        <a:latin typeface="Arial" pitchFamily="34" charset="0"/>
                        <a:ea typeface="ＭＳ Ｐゴシック" charset="-128"/>
                      </a:endParaRPr>
                    </a:p>
                  </a:txBody>
                  <a:tcPr marL="72003" marR="72003" marT="36000" marB="36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extLst>
                  <a:ext uri="{0D108BD9-81ED-4DB2-BD59-A6C34878D82A}">
                    <a16:rowId xmlns:a16="http://schemas.microsoft.com/office/drawing/2014/main" val="10001"/>
                  </a:ext>
                </a:extLst>
              </a:tr>
              <a:tr h="508119">
                <a:tc>
                  <a:txBody>
                    <a:body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r>
                        <a:rPr kumimoji="0" lang="en-US" sz="1600" b="1" i="0" u="none" strike="noStrike" cap="none" normalizeH="0" baseline="0" noProof="0">
                          <a:ln>
                            <a:noFill/>
                          </a:ln>
                          <a:solidFill>
                            <a:schemeClr val="bg1"/>
                          </a:solidFill>
                          <a:effectLst/>
                          <a:latin typeface="Arial" pitchFamily="34" charset="0"/>
                          <a:ea typeface="ＭＳ Ｐゴシック" charset="-128"/>
                        </a:rPr>
                        <a:t>Default IP-Address</a:t>
                      </a:r>
                      <a:endParaRPr kumimoji="0" lang="en-US" sz="1600" b="1" i="0" u="none" strike="noStrike" cap="none" normalizeH="0" baseline="0" noProof="0" dirty="0">
                        <a:ln>
                          <a:noFill/>
                        </a:ln>
                        <a:solidFill>
                          <a:schemeClr val="bg1"/>
                        </a:solidFill>
                        <a:effectLst/>
                        <a:latin typeface="Arial" pitchFamily="34" charset="0"/>
                        <a:ea typeface="ＭＳ Ｐゴシック" charset="-128"/>
                      </a:endParaRPr>
                    </a:p>
                  </a:txBody>
                  <a:tcPr marL="72003" marR="72003" marT="36000" marB="36000"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1AAAA"/>
                    </a:solidFill>
                  </a:tcPr>
                </a:tc>
                <a:tc>
                  <a:txBody>
                    <a:body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r>
                        <a:rPr kumimoji="0" lang="en-US" sz="1600" b="0" i="0" u="none" strike="noStrike" cap="none" normalizeH="0" baseline="0" noProof="0">
                          <a:ln>
                            <a:noFill/>
                          </a:ln>
                          <a:solidFill>
                            <a:srgbClr val="000000"/>
                          </a:solidFill>
                          <a:effectLst/>
                          <a:latin typeface="Arial" pitchFamily="34" charset="0"/>
                          <a:ea typeface="ＭＳ Ｐゴシック" charset="-128"/>
                        </a:rPr>
                        <a:t>192.168.0.3</a:t>
                      </a:r>
                      <a:endParaRPr kumimoji="0" lang="en-US" sz="1600" b="0" i="0" u="none" strike="noStrike" cap="none" normalizeH="0" baseline="0" noProof="0" dirty="0">
                        <a:ln>
                          <a:noFill/>
                        </a:ln>
                        <a:solidFill>
                          <a:srgbClr val="000000"/>
                        </a:solidFill>
                        <a:effectLst/>
                        <a:latin typeface="Arial" pitchFamily="34" charset="0"/>
                        <a:ea typeface="ＭＳ Ｐゴシック" charset="-128"/>
                      </a:endParaRPr>
                    </a:p>
                  </a:txBody>
                  <a:tcPr marL="72003" marR="72003" marT="36000" marB="36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extLst>
                  <a:ext uri="{0D108BD9-81ED-4DB2-BD59-A6C34878D82A}">
                    <a16:rowId xmlns:a16="http://schemas.microsoft.com/office/drawing/2014/main" val="10002"/>
                  </a:ext>
                </a:extLst>
              </a:tr>
              <a:tr h="436976">
                <a:tc>
                  <a:txBody>
                    <a:body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r>
                        <a:rPr kumimoji="0" lang="en-US" sz="1600" b="1" i="0" u="none" strike="noStrike" cap="none" normalizeH="0" baseline="0" noProof="0" dirty="0">
                          <a:ln>
                            <a:noFill/>
                          </a:ln>
                          <a:solidFill>
                            <a:schemeClr val="bg1"/>
                          </a:solidFill>
                          <a:effectLst/>
                          <a:latin typeface="Arial" pitchFamily="34" charset="0"/>
                          <a:ea typeface="ＭＳ Ｐゴシック" charset="-128"/>
                        </a:rPr>
                        <a:t>Subnet mask</a:t>
                      </a:r>
                    </a:p>
                  </a:txBody>
                  <a:tcPr marL="72003" marR="72003" marT="36000" marB="36000"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1AAAA"/>
                    </a:solidFill>
                  </a:tcPr>
                </a:tc>
                <a:tc>
                  <a:txBody>
                    <a:body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r>
                        <a:rPr kumimoji="0" lang="en-US" sz="1600" b="0" i="0" u="none" strike="noStrike" cap="none" normalizeH="0" baseline="0" noProof="0">
                          <a:ln>
                            <a:noFill/>
                          </a:ln>
                          <a:solidFill>
                            <a:schemeClr val="tx1"/>
                          </a:solidFill>
                          <a:effectLst/>
                          <a:latin typeface="Arial" pitchFamily="34" charset="0"/>
                          <a:ea typeface="ＭＳ Ｐゴシック" charset="-128"/>
                        </a:rPr>
                        <a:t>255.255.255.0</a:t>
                      </a:r>
                      <a:endParaRPr kumimoji="0" lang="en-US" sz="1600" b="0" i="0" u="none" strike="noStrike" cap="none" normalizeH="0" baseline="0" noProof="0" dirty="0">
                        <a:ln>
                          <a:noFill/>
                        </a:ln>
                        <a:solidFill>
                          <a:schemeClr val="tx1"/>
                        </a:solidFill>
                        <a:effectLst/>
                        <a:latin typeface="Arial" pitchFamily="34" charset="0"/>
                        <a:ea typeface="ＭＳ Ｐゴシック" charset="-128"/>
                      </a:endParaRPr>
                    </a:p>
                  </a:txBody>
                  <a:tcPr marL="72003" marR="72003" marT="36000" marB="36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extLst>
                  <a:ext uri="{0D108BD9-81ED-4DB2-BD59-A6C34878D82A}">
                    <a16:rowId xmlns:a16="http://schemas.microsoft.com/office/drawing/2014/main" val="10003"/>
                  </a:ext>
                </a:extLst>
              </a:tr>
              <a:tr h="462953">
                <a:tc>
                  <a:txBody>
                    <a:body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r>
                        <a:rPr kumimoji="0" lang="en-US" sz="1600" b="1" i="0" u="none" strike="noStrike" cap="none" normalizeH="0" baseline="0" noProof="0">
                          <a:ln>
                            <a:noFill/>
                          </a:ln>
                          <a:solidFill>
                            <a:schemeClr val="bg1"/>
                          </a:solidFill>
                          <a:effectLst/>
                          <a:latin typeface="Arial" pitchFamily="34" charset="0"/>
                          <a:ea typeface="ＭＳ Ｐゴシック" charset="-128"/>
                        </a:rPr>
                        <a:t>Maximum definable user/ phone numbers</a:t>
                      </a:r>
                      <a:endParaRPr kumimoji="0" lang="en-US" sz="1600" b="1" i="0" u="none" strike="noStrike" cap="none" normalizeH="0" baseline="0" noProof="0" dirty="0">
                        <a:ln>
                          <a:noFill/>
                        </a:ln>
                        <a:solidFill>
                          <a:schemeClr val="bg1"/>
                        </a:solidFill>
                        <a:effectLst/>
                        <a:latin typeface="Arial" pitchFamily="34" charset="0"/>
                        <a:ea typeface="ＭＳ Ｐゴシック" charset="-128"/>
                      </a:endParaRPr>
                    </a:p>
                  </a:txBody>
                  <a:tcPr marL="72003" marR="72003" marT="36000" marB="36000"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1AAAA"/>
                    </a:solidFill>
                  </a:tcPr>
                </a:tc>
                <a:tc>
                  <a:txBody>
                    <a:body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r>
                        <a:rPr kumimoji="0" lang="en-US" sz="1600" b="0" i="0" u="none" strike="noStrike" cap="none" normalizeH="0" baseline="0" noProof="0">
                          <a:ln>
                            <a:noFill/>
                          </a:ln>
                          <a:solidFill>
                            <a:srgbClr val="000000"/>
                          </a:solidFill>
                          <a:effectLst/>
                          <a:latin typeface="Arial" pitchFamily="34" charset="0"/>
                          <a:ea typeface="ＭＳ Ｐゴシック" charset="-128"/>
                        </a:rPr>
                        <a:t>20</a:t>
                      </a:r>
                      <a:endParaRPr kumimoji="0" lang="en-US" sz="1600" b="0" i="0" u="none" strike="noStrike" cap="none" normalizeH="0" baseline="0" noProof="0" dirty="0">
                        <a:ln>
                          <a:noFill/>
                        </a:ln>
                        <a:solidFill>
                          <a:srgbClr val="000000"/>
                        </a:solidFill>
                        <a:effectLst/>
                        <a:latin typeface="Arial" pitchFamily="34" charset="0"/>
                        <a:ea typeface="ＭＳ Ｐゴシック" charset="-128"/>
                      </a:endParaRPr>
                    </a:p>
                  </a:txBody>
                  <a:tcPr marL="72003" marR="72003" marT="36000" marB="36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extLst>
                  <a:ext uri="{0D108BD9-81ED-4DB2-BD59-A6C34878D82A}">
                    <a16:rowId xmlns:a16="http://schemas.microsoft.com/office/drawing/2014/main" val="10004"/>
                  </a:ext>
                </a:extLst>
              </a:tr>
              <a:tr h="429077">
                <a:tc>
                  <a:txBody>
                    <a:body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r>
                        <a:rPr kumimoji="0" lang="en-US" sz="1600" b="1" i="0" u="none" strike="noStrike" cap="none" normalizeH="0" baseline="0" noProof="0">
                          <a:ln>
                            <a:noFill/>
                          </a:ln>
                          <a:solidFill>
                            <a:schemeClr val="bg1"/>
                          </a:solidFill>
                          <a:effectLst/>
                          <a:latin typeface="Arial" pitchFamily="34" charset="0"/>
                          <a:ea typeface="ＭＳ Ｐゴシック" charset="-128"/>
                        </a:rPr>
                        <a:t>Maximum definable </a:t>
                      </a:r>
                      <a:r>
                        <a:rPr kumimoji="0" lang="en-US" sz="1600" b="1" i="0" u="none" strike="noStrike" kern="1200" cap="none" normalizeH="0" baseline="0" noProof="0">
                          <a:ln>
                            <a:noFill/>
                          </a:ln>
                          <a:solidFill>
                            <a:schemeClr val="bg1"/>
                          </a:solidFill>
                          <a:effectLst/>
                          <a:latin typeface="Arial" pitchFamily="34" charset="0"/>
                          <a:ea typeface="ＭＳ Ｐゴシック" charset="-128"/>
                          <a:cs typeface="+mn-cs"/>
                        </a:rPr>
                        <a:t>user groups</a:t>
                      </a:r>
                      <a:endParaRPr kumimoji="0" lang="en-US" sz="1600" b="1" i="0" u="none" strike="noStrike" kern="1200" cap="none" normalizeH="0" baseline="0" noProof="0" dirty="0">
                        <a:ln>
                          <a:noFill/>
                        </a:ln>
                        <a:solidFill>
                          <a:schemeClr val="bg1"/>
                        </a:solidFill>
                        <a:effectLst/>
                        <a:latin typeface="Arial" pitchFamily="34" charset="0"/>
                        <a:ea typeface="ＭＳ Ｐゴシック" charset="-128"/>
                        <a:cs typeface="+mn-cs"/>
                      </a:endParaRPr>
                    </a:p>
                  </a:txBody>
                  <a:tcPr marL="72003" marR="72003" marT="36000" marB="36000"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1AAAA"/>
                    </a:solidFill>
                  </a:tcPr>
                </a:tc>
                <a:tc>
                  <a:txBody>
                    <a:body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r>
                        <a:rPr kumimoji="0" lang="en-US" sz="1600" b="0" i="0" u="none" strike="noStrike" cap="none" normalizeH="0" baseline="0" noProof="0">
                          <a:ln>
                            <a:noFill/>
                          </a:ln>
                          <a:solidFill>
                            <a:srgbClr val="000000"/>
                          </a:solidFill>
                          <a:effectLst/>
                          <a:latin typeface="Arial" pitchFamily="34" charset="0"/>
                          <a:ea typeface="ＭＳ Ｐゴシック" charset="-128"/>
                        </a:rPr>
                        <a:t>10</a:t>
                      </a:r>
                      <a:endParaRPr kumimoji="0" lang="en-US" sz="1600" b="0" i="0" u="none" strike="noStrike" cap="none" normalizeH="0" baseline="0" noProof="0" dirty="0">
                        <a:ln>
                          <a:noFill/>
                        </a:ln>
                        <a:solidFill>
                          <a:srgbClr val="000000"/>
                        </a:solidFill>
                        <a:effectLst/>
                        <a:latin typeface="Arial" pitchFamily="34" charset="0"/>
                        <a:ea typeface="ＭＳ Ｐゴシック" charset="-128"/>
                      </a:endParaRPr>
                    </a:p>
                  </a:txBody>
                  <a:tcPr marL="72003" marR="72003" marT="36000" marB="36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extLst>
                  <a:ext uri="{0D108BD9-81ED-4DB2-BD59-A6C34878D82A}">
                    <a16:rowId xmlns:a16="http://schemas.microsoft.com/office/drawing/2014/main" val="10005"/>
                  </a:ext>
                </a:extLst>
              </a:tr>
              <a:tr h="474245">
                <a:tc>
                  <a:txBody>
                    <a:body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r>
                        <a:rPr kumimoji="0" lang="en-US" sz="1600" b="1" i="0" u="none" strike="noStrike" cap="none" normalizeH="0" baseline="0" noProof="0">
                          <a:ln>
                            <a:noFill/>
                          </a:ln>
                          <a:solidFill>
                            <a:schemeClr val="bg1"/>
                          </a:solidFill>
                          <a:effectLst/>
                          <a:latin typeface="Arial" pitchFamily="34" charset="0"/>
                          <a:ea typeface="ＭＳ Ｐゴシック" charset="-128"/>
                        </a:rPr>
                        <a:t>Maximum </a:t>
                      </a:r>
                      <a:r>
                        <a:rPr kumimoji="0" lang="en-US" sz="1600" b="1" i="0" u="none" strike="noStrike" kern="1200" cap="none" normalizeH="0" baseline="0" noProof="0">
                          <a:ln>
                            <a:noFill/>
                          </a:ln>
                          <a:solidFill>
                            <a:schemeClr val="bg1"/>
                          </a:solidFill>
                          <a:effectLst/>
                          <a:latin typeface="Arial" pitchFamily="34" charset="0"/>
                          <a:ea typeface="ＭＳ Ｐゴシック" charset="-128"/>
                          <a:cs typeface="+mn-cs"/>
                        </a:rPr>
                        <a:t>definable signals, which can be monitored</a:t>
                      </a:r>
                      <a:endParaRPr kumimoji="0" lang="en-US" sz="1600" b="1" i="0" u="none" strike="noStrike" kern="1200" cap="none" normalizeH="0" baseline="0" noProof="0" dirty="0">
                        <a:ln>
                          <a:noFill/>
                        </a:ln>
                        <a:solidFill>
                          <a:schemeClr val="bg1"/>
                        </a:solidFill>
                        <a:effectLst/>
                        <a:latin typeface="Arial" pitchFamily="34" charset="0"/>
                        <a:ea typeface="ＭＳ Ｐゴシック" charset="-128"/>
                        <a:cs typeface="+mn-cs"/>
                      </a:endParaRPr>
                    </a:p>
                  </a:txBody>
                  <a:tcPr marL="72003" marR="72003" marT="36000" marB="36000"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1AAAA"/>
                    </a:solidFill>
                  </a:tcPr>
                </a:tc>
                <a:tc>
                  <a:txBody>
                    <a:body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r>
                        <a:rPr kumimoji="0" lang="en-US" sz="1600" b="0" i="0" u="none" strike="noStrike" cap="none" normalizeH="0" baseline="0" noProof="0">
                          <a:ln>
                            <a:noFill/>
                          </a:ln>
                          <a:solidFill>
                            <a:srgbClr val="000000"/>
                          </a:solidFill>
                          <a:effectLst/>
                          <a:latin typeface="Arial" pitchFamily="34" charset="0"/>
                          <a:ea typeface="ＭＳ Ｐゴシック" charset="-128"/>
                        </a:rPr>
                        <a:t>32</a:t>
                      </a:r>
                      <a:endParaRPr kumimoji="0" lang="en-US" sz="1600" b="0" i="0" u="none" strike="noStrike" cap="none" normalizeH="0" baseline="0" noProof="0" dirty="0">
                        <a:ln>
                          <a:noFill/>
                        </a:ln>
                        <a:solidFill>
                          <a:srgbClr val="000000"/>
                        </a:solidFill>
                        <a:effectLst/>
                        <a:latin typeface="Arial" pitchFamily="34" charset="0"/>
                        <a:ea typeface="ＭＳ Ｐゴシック" charset="-128"/>
                      </a:endParaRPr>
                    </a:p>
                  </a:txBody>
                  <a:tcPr marL="72003" marR="72003" marT="36000" marB="36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extLst>
                  <a:ext uri="{0D108BD9-81ED-4DB2-BD59-A6C34878D82A}">
                    <a16:rowId xmlns:a16="http://schemas.microsoft.com/office/drawing/2014/main" val="10006"/>
                  </a:ext>
                </a:extLst>
              </a:tr>
              <a:tr h="496827">
                <a:tc>
                  <a:txBody>
                    <a:body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r>
                        <a:rPr kumimoji="0" lang="en-US" sz="1600" b="1" i="0" u="none" strike="noStrike" cap="none" normalizeH="0" baseline="0" noProof="0">
                          <a:ln>
                            <a:noFill/>
                          </a:ln>
                          <a:solidFill>
                            <a:schemeClr val="bg1"/>
                          </a:solidFill>
                          <a:effectLst/>
                          <a:latin typeface="Arial" pitchFamily="34" charset="0"/>
                          <a:ea typeface="ＭＳ Ｐゴシック" charset="-128"/>
                        </a:rPr>
                        <a:t>Maximum </a:t>
                      </a:r>
                      <a:r>
                        <a:rPr kumimoji="0" lang="en-US" sz="1600" b="1" i="0" u="none" strike="noStrike" kern="1200" cap="none" normalizeH="0" baseline="0" noProof="0">
                          <a:ln>
                            <a:noFill/>
                          </a:ln>
                          <a:solidFill>
                            <a:schemeClr val="bg1"/>
                          </a:solidFill>
                          <a:effectLst/>
                          <a:latin typeface="Arial" pitchFamily="34" charset="0"/>
                          <a:ea typeface="ＭＳ Ｐゴシック" charset="-128"/>
                          <a:cs typeface="+mn-cs"/>
                        </a:rPr>
                        <a:t>definable events, which can be occur</a:t>
                      </a:r>
                      <a:endParaRPr kumimoji="0" lang="en-US" sz="1600" b="1" i="0" u="none" strike="noStrike" kern="1200" cap="none" normalizeH="0" baseline="0" noProof="0" dirty="0">
                        <a:ln>
                          <a:noFill/>
                        </a:ln>
                        <a:solidFill>
                          <a:schemeClr val="bg1"/>
                        </a:solidFill>
                        <a:effectLst/>
                        <a:latin typeface="Arial" pitchFamily="34" charset="0"/>
                        <a:ea typeface="ＭＳ Ｐゴシック" charset="-128"/>
                        <a:cs typeface="+mn-cs"/>
                      </a:endParaRPr>
                    </a:p>
                  </a:txBody>
                  <a:tcPr marL="72003" marR="72003" marT="36000" marB="36000"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1AAAA"/>
                    </a:solidFill>
                  </a:tcPr>
                </a:tc>
                <a:tc>
                  <a:txBody>
                    <a:body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r>
                        <a:rPr kumimoji="0" lang="en-US" sz="1600" b="0" i="0" u="none" strike="noStrike" cap="none" normalizeH="0" baseline="0" noProof="0">
                          <a:ln>
                            <a:noFill/>
                          </a:ln>
                          <a:solidFill>
                            <a:srgbClr val="000000"/>
                          </a:solidFill>
                          <a:effectLst/>
                          <a:latin typeface="Arial" pitchFamily="34" charset="0"/>
                          <a:ea typeface="ＭＳ Ｐゴシック" charset="-128"/>
                        </a:rPr>
                        <a:t>32</a:t>
                      </a:r>
                      <a:endParaRPr kumimoji="0" lang="en-US" sz="1600" b="0" i="0" u="none" strike="noStrike" cap="none" normalizeH="0" baseline="0" noProof="0" dirty="0">
                        <a:ln>
                          <a:noFill/>
                        </a:ln>
                        <a:solidFill>
                          <a:srgbClr val="000000"/>
                        </a:solidFill>
                        <a:effectLst/>
                        <a:latin typeface="Arial" pitchFamily="34" charset="0"/>
                        <a:ea typeface="ＭＳ Ｐゴシック" charset="-128"/>
                      </a:endParaRPr>
                    </a:p>
                  </a:txBody>
                  <a:tcPr marL="72003" marR="72003" marT="36000" marB="36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extLst>
                  <a:ext uri="{0D108BD9-81ED-4DB2-BD59-A6C34878D82A}">
                    <a16:rowId xmlns:a16="http://schemas.microsoft.com/office/drawing/2014/main" val="10007"/>
                  </a:ext>
                </a:extLst>
              </a:tr>
              <a:tr h="474245">
                <a:tc>
                  <a:txBody>
                    <a:body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r>
                        <a:rPr kumimoji="0" lang="en-US" sz="1600" b="1" i="0" u="none" strike="noStrike" cap="none" normalizeH="0" baseline="0" noProof="0">
                          <a:ln>
                            <a:noFill/>
                          </a:ln>
                          <a:solidFill>
                            <a:schemeClr val="bg1"/>
                          </a:solidFill>
                          <a:effectLst/>
                          <a:latin typeface="Arial" pitchFamily="34" charset="0"/>
                          <a:ea typeface="ＭＳ Ｐゴシック" charset="-128"/>
                        </a:rPr>
                        <a:t>Maximum definable </a:t>
                      </a:r>
                      <a:r>
                        <a:rPr kumimoji="0" lang="en-US" sz="1600" b="1" i="0" u="none" strike="noStrike" kern="1200" cap="none" normalizeH="0" baseline="0" noProof="0">
                          <a:ln>
                            <a:noFill/>
                          </a:ln>
                          <a:solidFill>
                            <a:schemeClr val="bg1"/>
                          </a:solidFill>
                          <a:effectLst/>
                          <a:latin typeface="Arial" pitchFamily="34" charset="0"/>
                          <a:ea typeface="ＭＳ Ｐゴシック" charset="-128"/>
                          <a:cs typeface="+mn-cs"/>
                        </a:rPr>
                        <a:t>actions, which can be triggered</a:t>
                      </a:r>
                      <a:endParaRPr kumimoji="0" lang="en-US" sz="1600" b="1" i="0" u="none" strike="noStrike" kern="1200" cap="none" normalizeH="0" baseline="0" noProof="0" dirty="0">
                        <a:ln>
                          <a:noFill/>
                        </a:ln>
                        <a:solidFill>
                          <a:schemeClr val="bg1"/>
                        </a:solidFill>
                        <a:effectLst/>
                        <a:latin typeface="Arial" pitchFamily="34" charset="0"/>
                        <a:ea typeface="ＭＳ Ｐゴシック" charset="-128"/>
                        <a:cs typeface="+mn-cs"/>
                      </a:endParaRPr>
                    </a:p>
                  </a:txBody>
                  <a:tcPr marL="72003" marR="72003" marT="36000" marB="36000"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1AAAA"/>
                    </a:solidFill>
                  </a:tcPr>
                </a:tc>
                <a:tc>
                  <a:txBody>
                    <a:body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r>
                        <a:rPr kumimoji="0" lang="en-US" sz="1600" b="0" i="0" u="none" strike="noStrike" cap="none" normalizeH="0" baseline="0" noProof="0">
                          <a:ln>
                            <a:noFill/>
                          </a:ln>
                          <a:solidFill>
                            <a:srgbClr val="000000"/>
                          </a:solidFill>
                          <a:effectLst/>
                          <a:latin typeface="Arial" pitchFamily="34" charset="0"/>
                          <a:ea typeface="ＭＳ Ｐゴシック" charset="-128"/>
                        </a:rPr>
                        <a:t>32</a:t>
                      </a:r>
                      <a:endParaRPr kumimoji="0" lang="en-US" sz="1600" b="0" i="0" u="none" strike="noStrike" cap="none" normalizeH="0" baseline="0" noProof="0" dirty="0">
                        <a:ln>
                          <a:noFill/>
                        </a:ln>
                        <a:solidFill>
                          <a:srgbClr val="000000"/>
                        </a:solidFill>
                        <a:effectLst/>
                        <a:latin typeface="Arial" pitchFamily="34" charset="0"/>
                        <a:ea typeface="ＭＳ Ｐゴシック" charset="-128"/>
                      </a:endParaRPr>
                    </a:p>
                  </a:txBody>
                  <a:tcPr marL="72003" marR="72003" marT="36000" marB="36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extLst>
                  <a:ext uri="{0D108BD9-81ED-4DB2-BD59-A6C34878D82A}">
                    <a16:rowId xmlns:a16="http://schemas.microsoft.com/office/drawing/2014/main" val="10008"/>
                  </a:ext>
                </a:extLst>
              </a:tr>
              <a:tr h="564576">
                <a:tc>
                  <a:txBody>
                    <a:body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r>
                        <a:rPr kumimoji="0" lang="en-US" sz="1600" b="1" i="0" u="none" strike="noStrike" cap="none" normalizeH="0" baseline="0" noProof="0">
                          <a:ln>
                            <a:noFill/>
                          </a:ln>
                          <a:solidFill>
                            <a:schemeClr val="bg1"/>
                          </a:solidFill>
                          <a:effectLst/>
                          <a:latin typeface="Arial" pitchFamily="34" charset="0"/>
                          <a:ea typeface="ＭＳ Ｐゴシック" charset="-128"/>
                        </a:rPr>
                        <a:t>Maximum </a:t>
                      </a:r>
                      <a:r>
                        <a:rPr kumimoji="0" lang="en-US" sz="1600" b="1" i="0" u="none" strike="noStrike" kern="1200" cap="none" normalizeH="0" baseline="0" noProof="0">
                          <a:ln>
                            <a:noFill/>
                          </a:ln>
                          <a:solidFill>
                            <a:schemeClr val="bg1"/>
                          </a:solidFill>
                          <a:effectLst/>
                          <a:latin typeface="Arial" pitchFamily="34" charset="0"/>
                          <a:ea typeface="ＭＳ Ｐゴシック" charset="-128"/>
                          <a:cs typeface="+mn-cs"/>
                        </a:rPr>
                        <a:t>definable associations between events and actions</a:t>
                      </a:r>
                      <a:endParaRPr kumimoji="0" lang="en-US" sz="1600" b="1" i="0" u="none" strike="noStrike" kern="1200" cap="none" normalizeH="0" baseline="0" noProof="0" dirty="0">
                        <a:ln>
                          <a:noFill/>
                        </a:ln>
                        <a:solidFill>
                          <a:schemeClr val="bg1"/>
                        </a:solidFill>
                        <a:effectLst/>
                        <a:latin typeface="Arial" pitchFamily="34" charset="0"/>
                        <a:ea typeface="ＭＳ Ｐゴシック" charset="-128"/>
                        <a:cs typeface="+mn-cs"/>
                      </a:endParaRPr>
                    </a:p>
                  </a:txBody>
                  <a:tcPr marL="72003" marR="72003" marT="36000" marB="36000"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1AAAA"/>
                    </a:solidFill>
                  </a:tcPr>
                </a:tc>
                <a:tc>
                  <a:txBody>
                    <a:body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tab pos="3789363" algn="r"/>
                          <a:tab pos="5383213" algn="r"/>
                        </a:tabLst>
                      </a:pPr>
                      <a:r>
                        <a:rPr kumimoji="0" lang="en-US" sz="1600" b="0" i="0" u="none" strike="noStrike" cap="none" normalizeH="0" baseline="0" noProof="0" dirty="0">
                          <a:ln>
                            <a:noFill/>
                          </a:ln>
                          <a:solidFill>
                            <a:srgbClr val="000000"/>
                          </a:solidFill>
                          <a:effectLst/>
                          <a:latin typeface="Arial" pitchFamily="34" charset="0"/>
                          <a:ea typeface="ＭＳ Ｐゴシック" charset="-128"/>
                        </a:rPr>
                        <a:t>32</a:t>
                      </a:r>
                    </a:p>
                  </a:txBody>
                  <a:tcPr marL="72003" marR="72003" marT="36000" marB="360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9E1"/>
                    </a:solidFill>
                  </a:tcPr>
                </a:tc>
                <a:extLst>
                  <a:ext uri="{0D108BD9-81ED-4DB2-BD59-A6C34878D82A}">
                    <a16:rowId xmlns:a16="http://schemas.microsoft.com/office/drawing/2014/main" val="10009"/>
                  </a:ext>
                </a:extLst>
              </a:tr>
            </a:tbl>
          </a:graphicData>
        </a:graphic>
      </p:graphicFrame>
    </p:spTree>
    <p:custDataLst>
      <p:tags r:id="rId1"/>
    </p:custDataLst>
    <p:extLst>
      <p:ext uri="{BB962C8B-B14F-4D97-AF65-F5344CB8AC3E}">
        <p14:creationId xmlns:p14="http://schemas.microsoft.com/office/powerpoint/2010/main" val="2281864318"/>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hteck 20"/>
          <p:cNvSpPr/>
          <p:nvPr/>
        </p:nvSpPr>
        <p:spPr bwMode="auto">
          <a:xfrm>
            <a:off x="6251114" y="1423030"/>
            <a:ext cx="5470770" cy="4752000"/>
          </a:xfrm>
          <a:prstGeom prst="rect">
            <a:avLst/>
          </a:prstGeom>
          <a:solidFill>
            <a:srgbClr val="CDD9E1"/>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a:solidFill>
                <a:schemeClr val="tx1"/>
              </a:solidFill>
            </a:endParaRPr>
          </a:p>
        </p:txBody>
      </p:sp>
      <p:sp>
        <p:nvSpPr>
          <p:cNvPr id="10" name="cdtContent Placeholder 9 Id10"/>
          <p:cNvSpPr>
            <a:spLocks noGrp="1"/>
          </p:cNvSpPr>
          <p:nvPr>
            <p:ph sz="half" idx="1"/>
            <p:custDataLst>
              <p:tags r:id="rId2"/>
            </p:custDataLst>
          </p:nvPr>
        </p:nvSpPr>
        <p:spPr/>
        <p:txBody>
          <a:bodyPr/>
          <a:lstStyle/>
          <a:p>
            <a:pPr lvl="1"/>
            <a:r>
              <a:rPr lang="en-US" altLang="de-DE"/>
              <a:t>LOGO! – for simple automation tasks</a:t>
            </a:r>
          </a:p>
          <a:p>
            <a:pPr lvl="1"/>
            <a:endParaRPr lang="en-US" altLang="de-DE"/>
          </a:p>
          <a:p>
            <a:pPr lvl="1"/>
            <a:r>
              <a:rPr lang="en-US" altLang="de-DE"/>
              <a:t>LOGO! – mainly for stand alone applications</a:t>
            </a:r>
          </a:p>
          <a:p>
            <a:pPr lvl="1"/>
            <a:endParaRPr lang="en-US" altLang="de-DE"/>
          </a:p>
          <a:p>
            <a:pPr lvl="1"/>
            <a:r>
              <a:rPr lang="en-US" altLang="de-DE"/>
              <a:t>LOGO! – offers ready to use function blocks for various applications, other than in controllers where these functions must be programmed explicitly</a:t>
            </a:r>
          </a:p>
          <a:p>
            <a:pPr lvl="1"/>
            <a:endParaRPr lang="en-US" altLang="de-DE"/>
          </a:p>
          <a:p>
            <a:pPr lvl="1"/>
            <a:r>
              <a:rPr lang="en-US" altLang="de-DE"/>
              <a:t>LOGO! – fits into the standard cabinets for building applications and is certified for domestic areas (limit Class B Group 1)</a:t>
            </a:r>
            <a:endParaRPr lang="en-US" dirty="0"/>
          </a:p>
        </p:txBody>
      </p:sp>
      <p:sp>
        <p:nvSpPr>
          <p:cNvPr id="123906" name="cdtRectangle 2 Id123906"/>
          <p:cNvSpPr>
            <a:spLocks noGrp="1" noChangeArrowheads="1"/>
          </p:cNvSpPr>
          <p:nvPr>
            <p:ph type="title"/>
          </p:nvPr>
        </p:nvSpPr>
        <p:spPr/>
        <p:txBody>
          <a:bodyPr/>
          <a:lstStyle/>
          <a:p>
            <a:r>
              <a:rPr lang="en-US" altLang="de-DE" dirty="0"/>
              <a:t>LOGO!</a:t>
            </a:r>
            <a:br>
              <a:rPr lang="en-US" dirty="0"/>
            </a:br>
            <a:r>
              <a:rPr lang="en-US" altLang="de-DE" dirty="0"/>
              <a:t>Modular PLC – positioning</a:t>
            </a:r>
            <a:endParaRPr lang="en-US" noProof="0" dirty="0"/>
          </a:p>
        </p:txBody>
      </p:sp>
      <p:sp>
        <p:nvSpPr>
          <p:cNvPr id="27" name="AutoShape 3"/>
          <p:cNvSpPr>
            <a:spLocks noChangeArrowheads="1"/>
          </p:cNvSpPr>
          <p:nvPr>
            <p:custDataLst>
              <p:tags r:id="rId3"/>
            </p:custDataLst>
          </p:nvPr>
        </p:nvSpPr>
        <p:spPr bwMode="auto">
          <a:xfrm rot="16200000">
            <a:off x="4923775" y="3320869"/>
            <a:ext cx="2996735" cy="315480"/>
          </a:xfrm>
          <a:prstGeom prst="rightArrow">
            <a:avLst>
              <a:gd name="adj1" fmla="val 99222"/>
              <a:gd name="adj2" fmla="val 60386"/>
            </a:avLst>
          </a:prstGeom>
          <a:solidFill>
            <a:srgbClr val="78879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nchor="ctr" anchorCtr="1"/>
          <a:lstStyle>
            <a:lvl1pPr eaLnBrk="0" hangingPunct="0">
              <a:lnSpc>
                <a:spcPct val="110000"/>
              </a:lnSpc>
              <a:buClr>
                <a:schemeClr val="accent1"/>
              </a:buClr>
              <a:buFont typeface="Arial" charset="0"/>
              <a:defRPr>
                <a:solidFill>
                  <a:srgbClr val="000000"/>
                </a:solidFill>
                <a:latin typeface="Arial" charset="0"/>
                <a:ea typeface="MS PGothic" pitchFamily="34" charset="-128"/>
                <a:cs typeface="Arial" charset="0"/>
              </a:defRPr>
            </a:lvl1pPr>
            <a:lvl2pPr marL="742950" indent="-285750" eaLnBrk="0" hangingPunct="0">
              <a:lnSpc>
                <a:spcPct val="110000"/>
              </a:lnSpc>
              <a:buClr>
                <a:schemeClr val="accent1"/>
              </a:buClr>
              <a:buChar char="•"/>
              <a:defRPr>
                <a:solidFill>
                  <a:srgbClr val="000000"/>
                </a:solidFill>
                <a:latin typeface="Arial" charset="0"/>
                <a:ea typeface="MS PGothic" pitchFamily="34" charset="-128"/>
                <a:cs typeface="Arial" charset="0"/>
              </a:defRPr>
            </a:lvl2pPr>
            <a:lvl3pPr marL="11430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3pPr>
            <a:lvl4pPr marL="16002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4pPr>
            <a:lvl5pPr marL="20574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5pPr>
            <a:lvl6pPr marL="25146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6pPr>
            <a:lvl7pPr marL="29718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7pPr>
            <a:lvl8pPr marL="34290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8pPr>
            <a:lvl9pPr marL="38862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9pPr>
          </a:lstStyle>
          <a:p>
            <a:pPr algn="ctr" eaLnBrk="1" hangingPunct="1">
              <a:lnSpc>
                <a:spcPct val="100000"/>
              </a:lnSpc>
              <a:spcBef>
                <a:spcPct val="50000"/>
              </a:spcBef>
              <a:buClrTx/>
              <a:buFontTx/>
              <a:buNone/>
            </a:pPr>
            <a:r>
              <a:rPr lang="en-US" altLang="de-DE" sz="1000" b="1" dirty="0">
                <a:solidFill>
                  <a:schemeClr val="bg1"/>
                </a:solidFill>
              </a:rPr>
              <a:t>Application complexity</a:t>
            </a:r>
          </a:p>
        </p:txBody>
      </p:sp>
      <p:sp>
        <p:nvSpPr>
          <p:cNvPr id="28" name="AutoShape 8"/>
          <p:cNvSpPr>
            <a:spLocks noChangeArrowheads="1"/>
          </p:cNvSpPr>
          <p:nvPr>
            <p:custDataLst>
              <p:tags r:id="rId4"/>
            </p:custDataLst>
          </p:nvPr>
        </p:nvSpPr>
        <p:spPr bwMode="auto">
          <a:xfrm>
            <a:off x="6748612" y="5177335"/>
            <a:ext cx="4979797" cy="407626"/>
          </a:xfrm>
          <a:prstGeom prst="rightArrow">
            <a:avLst>
              <a:gd name="adj1" fmla="val 100000"/>
              <a:gd name="adj2" fmla="val 58804"/>
            </a:avLst>
          </a:prstGeom>
          <a:solidFill>
            <a:srgbClr val="78879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0" bIns="0" anchor="ctr" anchorCtr="1"/>
          <a:lstStyle>
            <a:lvl1pPr eaLnBrk="0" hangingPunct="0">
              <a:lnSpc>
                <a:spcPct val="110000"/>
              </a:lnSpc>
              <a:buClr>
                <a:schemeClr val="accent1"/>
              </a:buClr>
              <a:buFont typeface="Arial" charset="0"/>
              <a:defRPr>
                <a:solidFill>
                  <a:srgbClr val="000000"/>
                </a:solidFill>
                <a:latin typeface="Arial" charset="0"/>
                <a:ea typeface="MS PGothic" pitchFamily="34" charset="-128"/>
                <a:cs typeface="Arial" charset="0"/>
              </a:defRPr>
            </a:lvl1pPr>
            <a:lvl2pPr marL="742950" indent="-285750" eaLnBrk="0" hangingPunct="0">
              <a:lnSpc>
                <a:spcPct val="110000"/>
              </a:lnSpc>
              <a:buClr>
                <a:schemeClr val="accent1"/>
              </a:buClr>
              <a:buChar char="•"/>
              <a:defRPr>
                <a:solidFill>
                  <a:srgbClr val="000000"/>
                </a:solidFill>
                <a:latin typeface="Arial" charset="0"/>
                <a:ea typeface="MS PGothic" pitchFamily="34" charset="-128"/>
                <a:cs typeface="Arial" charset="0"/>
              </a:defRPr>
            </a:lvl2pPr>
            <a:lvl3pPr marL="11430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3pPr>
            <a:lvl4pPr marL="16002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4pPr>
            <a:lvl5pPr marL="20574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5pPr>
            <a:lvl6pPr marL="25146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6pPr>
            <a:lvl7pPr marL="29718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7pPr>
            <a:lvl8pPr marL="34290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8pPr>
            <a:lvl9pPr marL="38862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9pPr>
          </a:lstStyle>
          <a:p>
            <a:pPr algn="ctr" eaLnBrk="1" hangingPunct="1">
              <a:lnSpc>
                <a:spcPct val="100000"/>
              </a:lnSpc>
              <a:spcBef>
                <a:spcPct val="50000"/>
              </a:spcBef>
              <a:buClrTx/>
              <a:buFontTx/>
              <a:buNone/>
            </a:pPr>
            <a:r>
              <a:rPr lang="en-US" altLang="de-DE" sz="1000" b="1" dirty="0">
                <a:solidFill>
                  <a:schemeClr val="bg1"/>
                </a:solidFill>
              </a:rPr>
              <a:t>Resource power I/O capacity, program size, instruction speed, communication capabilities …</a:t>
            </a:r>
          </a:p>
        </p:txBody>
      </p:sp>
      <p:sp>
        <p:nvSpPr>
          <p:cNvPr id="29" name="Rectangle 5"/>
          <p:cNvSpPr>
            <a:spLocks noChangeArrowheads="1"/>
          </p:cNvSpPr>
          <p:nvPr>
            <p:custDataLst>
              <p:tags r:id="rId5"/>
            </p:custDataLst>
          </p:nvPr>
        </p:nvSpPr>
        <p:spPr bwMode="auto">
          <a:xfrm>
            <a:off x="8739087" y="2018755"/>
            <a:ext cx="2944779" cy="925393"/>
          </a:xfrm>
          <a:prstGeom prst="rect">
            <a:avLst/>
          </a:prstGeom>
          <a:solidFill>
            <a:schemeClr val="l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0" tIns="91440" bIns="91440" anchor="ctr"/>
          <a:lstStyle>
            <a:lvl1pPr eaLnBrk="0" hangingPunct="0">
              <a:lnSpc>
                <a:spcPct val="110000"/>
              </a:lnSpc>
              <a:buClr>
                <a:schemeClr val="accent1"/>
              </a:buClr>
              <a:buFont typeface="Arial" charset="0"/>
              <a:defRPr>
                <a:solidFill>
                  <a:srgbClr val="000000"/>
                </a:solidFill>
                <a:latin typeface="Arial" charset="0"/>
                <a:ea typeface="MS PGothic" pitchFamily="34" charset="-128"/>
                <a:cs typeface="Arial" charset="0"/>
              </a:defRPr>
            </a:lvl1pPr>
            <a:lvl2pPr marL="742950" indent="-285750" eaLnBrk="0" hangingPunct="0">
              <a:lnSpc>
                <a:spcPct val="110000"/>
              </a:lnSpc>
              <a:buClr>
                <a:schemeClr val="accent1"/>
              </a:buClr>
              <a:buChar char="•"/>
              <a:defRPr>
                <a:solidFill>
                  <a:srgbClr val="000000"/>
                </a:solidFill>
                <a:latin typeface="Arial" charset="0"/>
                <a:ea typeface="MS PGothic" pitchFamily="34" charset="-128"/>
                <a:cs typeface="Arial" charset="0"/>
              </a:defRPr>
            </a:lvl2pPr>
            <a:lvl3pPr marL="11430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3pPr>
            <a:lvl4pPr marL="16002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4pPr>
            <a:lvl5pPr marL="20574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5pPr>
            <a:lvl6pPr marL="25146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6pPr>
            <a:lvl7pPr marL="29718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7pPr>
            <a:lvl8pPr marL="34290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8pPr>
            <a:lvl9pPr marL="38862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9pPr>
          </a:lstStyle>
          <a:p>
            <a:pPr eaLnBrk="1" hangingPunct="1">
              <a:lnSpc>
                <a:spcPct val="100000"/>
              </a:lnSpc>
              <a:spcBef>
                <a:spcPct val="50000"/>
              </a:spcBef>
              <a:buClrTx/>
              <a:buFontTx/>
              <a:buNone/>
            </a:pPr>
            <a:r>
              <a:rPr lang="en-US" altLang="de-DE" sz="1000" dirty="0">
                <a:solidFill>
                  <a:schemeClr val="tx1"/>
                </a:solidFill>
              </a:rPr>
              <a:t>The modular controller for system solutions in </a:t>
            </a:r>
            <a:r>
              <a:rPr lang="en-US" altLang="de-DE" sz="1000" b="1" dirty="0">
                <a:solidFill>
                  <a:schemeClr val="tx1"/>
                </a:solidFill>
              </a:rPr>
              <a:t>mid-range</a:t>
            </a:r>
            <a:r>
              <a:rPr lang="en-US" altLang="de-DE" sz="1000" dirty="0">
                <a:solidFill>
                  <a:schemeClr val="tx1"/>
                </a:solidFill>
              </a:rPr>
              <a:t>  to </a:t>
            </a:r>
            <a:r>
              <a:rPr lang="en-US" altLang="de-DE" sz="1000" b="1" dirty="0">
                <a:solidFill>
                  <a:schemeClr val="tx1"/>
                </a:solidFill>
              </a:rPr>
              <a:t>high-end</a:t>
            </a:r>
            <a:r>
              <a:rPr lang="en-US" altLang="de-DE" sz="1000" dirty="0">
                <a:solidFill>
                  <a:schemeClr val="tx1"/>
                </a:solidFill>
              </a:rPr>
              <a:t> </a:t>
            </a:r>
            <a:r>
              <a:rPr lang="en-US" altLang="de-DE" sz="1000" b="1" dirty="0">
                <a:solidFill>
                  <a:schemeClr val="tx1"/>
                </a:solidFill>
              </a:rPr>
              <a:t>discrete</a:t>
            </a:r>
            <a:r>
              <a:rPr lang="en-US" altLang="de-DE" sz="1000" dirty="0">
                <a:solidFill>
                  <a:schemeClr val="tx1"/>
                </a:solidFill>
              </a:rPr>
              <a:t> automation</a:t>
            </a:r>
          </a:p>
        </p:txBody>
      </p:sp>
      <p:pic>
        <p:nvPicPr>
          <p:cNvPr id="30" name="Picture 19" descr="1516-3 PN-DP vR_sRGB"/>
          <p:cNvPicPr>
            <a:picLocks noChangeAspect="1" noChangeArrowheads="1"/>
          </p:cNvPicPr>
          <p:nvPr>
            <p:custDataLst>
              <p:tags r:id="rId6"/>
            </p:custDataLst>
          </p:nvPr>
        </p:nvPicPr>
        <p:blipFill>
          <a:blip r:embed="rId19">
            <a:extLst>
              <a:ext uri="{28A0092B-C50C-407E-A947-70E740481C1C}">
                <a14:useLocalDpi xmlns:a14="http://schemas.microsoft.com/office/drawing/2010/main" val="0"/>
              </a:ext>
            </a:extLst>
          </a:blip>
          <a:srcRect/>
          <a:stretch>
            <a:fillRect/>
          </a:stretch>
        </p:blipFill>
        <p:spPr bwMode="auto">
          <a:xfrm>
            <a:off x="9154940" y="2008701"/>
            <a:ext cx="520275" cy="92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AutoShape 3"/>
          <p:cNvSpPr>
            <a:spLocks noChangeArrowheads="1"/>
          </p:cNvSpPr>
          <p:nvPr>
            <p:custDataLst>
              <p:tags r:id="rId7"/>
            </p:custDataLst>
          </p:nvPr>
        </p:nvSpPr>
        <p:spPr bwMode="auto">
          <a:xfrm rot="16200000">
            <a:off x="6301930" y="3730831"/>
            <a:ext cx="716509" cy="538817"/>
          </a:xfrm>
          <a:prstGeom prst="rightArrow">
            <a:avLst>
              <a:gd name="adj1" fmla="val 100000"/>
              <a:gd name="adj2" fmla="val 0"/>
            </a:avLst>
          </a:prstGeom>
          <a:noFill/>
          <a:ln>
            <a:noFill/>
          </a:ln>
          <a:effectLst/>
          <a:extLst>
            <a:ext uri="{909E8E84-426E-40DD-AFC4-6F175D3DCCD1}">
              <a14:hiddenFill xmlns:a14="http://schemas.microsoft.com/office/drawing/2010/main">
                <a:solidFill>
                  <a:srgbClr val="6996C8"/>
                </a:solidFill>
              </a14:hiddenFill>
            </a:ext>
            <a:ext uri="{91240B29-F687-4F45-9708-019B960494DF}">
              <a14:hiddenLine xmlns:a14="http://schemas.microsoft.com/office/drawing/2010/main" w="381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lnSpc>
                <a:spcPct val="110000"/>
              </a:lnSpc>
              <a:buClr>
                <a:schemeClr val="accent1"/>
              </a:buClr>
              <a:buFont typeface="Arial" charset="0"/>
              <a:defRPr>
                <a:solidFill>
                  <a:srgbClr val="000000"/>
                </a:solidFill>
                <a:latin typeface="Arial" charset="0"/>
                <a:ea typeface="MS PGothic" pitchFamily="34" charset="-128"/>
                <a:cs typeface="Arial" charset="0"/>
              </a:defRPr>
            </a:lvl1pPr>
            <a:lvl2pPr marL="742950" indent="-285750" eaLnBrk="0" hangingPunct="0">
              <a:lnSpc>
                <a:spcPct val="110000"/>
              </a:lnSpc>
              <a:buClr>
                <a:schemeClr val="accent1"/>
              </a:buClr>
              <a:buChar char="•"/>
              <a:defRPr>
                <a:solidFill>
                  <a:srgbClr val="000000"/>
                </a:solidFill>
                <a:latin typeface="Arial" charset="0"/>
                <a:ea typeface="MS PGothic" pitchFamily="34" charset="-128"/>
                <a:cs typeface="Arial" charset="0"/>
              </a:defRPr>
            </a:lvl2pPr>
            <a:lvl3pPr marL="11430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3pPr>
            <a:lvl4pPr marL="16002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4pPr>
            <a:lvl5pPr marL="20574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5pPr>
            <a:lvl6pPr marL="25146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6pPr>
            <a:lvl7pPr marL="29718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7pPr>
            <a:lvl8pPr marL="34290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8pPr>
            <a:lvl9pPr marL="38862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9pPr>
          </a:lstStyle>
          <a:p>
            <a:pPr algn="ctr">
              <a:lnSpc>
                <a:spcPct val="100000"/>
              </a:lnSpc>
              <a:spcBef>
                <a:spcPct val="50000"/>
              </a:spcBef>
              <a:buClrTx/>
              <a:buFontTx/>
              <a:buNone/>
            </a:pPr>
            <a:r>
              <a:rPr lang="en-US" altLang="de-DE" sz="1000" b="1" dirty="0">
                <a:solidFill>
                  <a:schemeClr val="tx1"/>
                </a:solidFill>
              </a:rPr>
              <a:t>Micro</a:t>
            </a:r>
          </a:p>
        </p:txBody>
      </p:sp>
      <p:sp>
        <p:nvSpPr>
          <p:cNvPr id="33" name="AutoShape 3"/>
          <p:cNvSpPr>
            <a:spLocks noChangeArrowheads="1"/>
          </p:cNvSpPr>
          <p:nvPr>
            <p:custDataLst>
              <p:tags r:id="rId8"/>
            </p:custDataLst>
          </p:nvPr>
        </p:nvSpPr>
        <p:spPr bwMode="auto">
          <a:xfrm rot="16200000">
            <a:off x="6329351" y="3193450"/>
            <a:ext cx="661663" cy="538817"/>
          </a:xfrm>
          <a:prstGeom prst="rightArrow">
            <a:avLst>
              <a:gd name="adj1" fmla="val 100000"/>
              <a:gd name="adj2" fmla="val 0"/>
            </a:avLst>
          </a:prstGeom>
          <a:noFill/>
          <a:ln>
            <a:noFill/>
          </a:ln>
          <a:effectLst/>
          <a:extLst>
            <a:ext uri="{909E8E84-426E-40DD-AFC4-6F175D3DCCD1}">
              <a14:hiddenFill xmlns:a14="http://schemas.microsoft.com/office/drawing/2010/main">
                <a:solidFill>
                  <a:srgbClr val="3366AA"/>
                </a:solidFill>
              </a14:hiddenFill>
            </a:ext>
            <a:ext uri="{91240B29-F687-4F45-9708-019B960494DF}">
              <a14:hiddenLine xmlns:a14="http://schemas.microsoft.com/office/drawing/2010/main" w="381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lnSpc>
                <a:spcPct val="110000"/>
              </a:lnSpc>
              <a:buClr>
                <a:schemeClr val="accent1"/>
              </a:buClr>
              <a:buFont typeface="Arial" charset="0"/>
              <a:defRPr>
                <a:solidFill>
                  <a:srgbClr val="000000"/>
                </a:solidFill>
                <a:latin typeface="Arial" charset="0"/>
                <a:ea typeface="MS PGothic" pitchFamily="34" charset="-128"/>
                <a:cs typeface="Arial" charset="0"/>
              </a:defRPr>
            </a:lvl1pPr>
            <a:lvl2pPr marL="742950" indent="-285750" eaLnBrk="0" hangingPunct="0">
              <a:lnSpc>
                <a:spcPct val="110000"/>
              </a:lnSpc>
              <a:buClr>
                <a:schemeClr val="accent1"/>
              </a:buClr>
              <a:buChar char="•"/>
              <a:defRPr>
                <a:solidFill>
                  <a:srgbClr val="000000"/>
                </a:solidFill>
                <a:latin typeface="Arial" charset="0"/>
                <a:ea typeface="MS PGothic" pitchFamily="34" charset="-128"/>
                <a:cs typeface="Arial" charset="0"/>
              </a:defRPr>
            </a:lvl2pPr>
            <a:lvl3pPr marL="11430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3pPr>
            <a:lvl4pPr marL="16002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4pPr>
            <a:lvl5pPr marL="20574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5pPr>
            <a:lvl6pPr marL="25146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6pPr>
            <a:lvl7pPr marL="29718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7pPr>
            <a:lvl8pPr marL="34290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8pPr>
            <a:lvl9pPr marL="38862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9pPr>
          </a:lstStyle>
          <a:p>
            <a:pPr algn="ctr">
              <a:lnSpc>
                <a:spcPct val="100000"/>
              </a:lnSpc>
              <a:spcBef>
                <a:spcPct val="50000"/>
              </a:spcBef>
              <a:buClrTx/>
              <a:buFontTx/>
              <a:buNone/>
            </a:pPr>
            <a:r>
              <a:rPr lang="en-US" altLang="de-DE" sz="1000" b="1" dirty="0">
                <a:solidFill>
                  <a:schemeClr val="tx1"/>
                </a:solidFill>
              </a:rPr>
              <a:t>Basic</a:t>
            </a:r>
          </a:p>
        </p:txBody>
      </p:sp>
      <p:sp>
        <p:nvSpPr>
          <p:cNvPr id="34" name="AutoShape 3"/>
          <p:cNvSpPr>
            <a:spLocks noChangeArrowheads="1"/>
          </p:cNvSpPr>
          <p:nvPr>
            <p:custDataLst>
              <p:tags r:id="rId9"/>
            </p:custDataLst>
          </p:nvPr>
        </p:nvSpPr>
        <p:spPr bwMode="auto">
          <a:xfrm rot="16200000">
            <a:off x="6348798" y="4397349"/>
            <a:ext cx="619651" cy="541941"/>
          </a:xfrm>
          <a:prstGeom prst="rightArrow">
            <a:avLst>
              <a:gd name="adj1" fmla="val 100000"/>
              <a:gd name="adj2" fmla="val 0"/>
            </a:avLst>
          </a:prstGeom>
          <a:noFill/>
          <a:ln>
            <a:noFill/>
          </a:ln>
          <a:effectLst/>
          <a:extLst>
            <a:ext uri="{909E8E84-426E-40DD-AFC4-6F175D3DCCD1}">
              <a14:hiddenFill xmlns:a14="http://schemas.microsoft.com/office/drawing/2010/main">
                <a:solidFill>
                  <a:srgbClr val="96B4D7"/>
                </a:solidFill>
              </a14:hiddenFill>
            </a:ex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lnSpc>
                <a:spcPct val="110000"/>
              </a:lnSpc>
              <a:buClr>
                <a:schemeClr val="accent1"/>
              </a:buClr>
              <a:buFont typeface="Arial" charset="0"/>
              <a:defRPr>
                <a:solidFill>
                  <a:srgbClr val="000000"/>
                </a:solidFill>
                <a:latin typeface="Arial" charset="0"/>
                <a:ea typeface="MS PGothic" pitchFamily="34" charset="-128"/>
                <a:cs typeface="Arial" charset="0"/>
              </a:defRPr>
            </a:lvl1pPr>
            <a:lvl2pPr marL="742950" indent="-285750" eaLnBrk="0" hangingPunct="0">
              <a:lnSpc>
                <a:spcPct val="110000"/>
              </a:lnSpc>
              <a:buClr>
                <a:schemeClr val="accent1"/>
              </a:buClr>
              <a:buChar char="•"/>
              <a:defRPr>
                <a:solidFill>
                  <a:srgbClr val="000000"/>
                </a:solidFill>
                <a:latin typeface="Arial" charset="0"/>
                <a:ea typeface="MS PGothic" pitchFamily="34" charset="-128"/>
                <a:cs typeface="Arial" charset="0"/>
              </a:defRPr>
            </a:lvl2pPr>
            <a:lvl3pPr marL="11430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3pPr>
            <a:lvl4pPr marL="16002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4pPr>
            <a:lvl5pPr marL="20574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5pPr>
            <a:lvl6pPr marL="25146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6pPr>
            <a:lvl7pPr marL="29718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7pPr>
            <a:lvl8pPr marL="34290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8pPr>
            <a:lvl9pPr marL="38862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9pPr>
          </a:lstStyle>
          <a:p>
            <a:pPr algn="ctr">
              <a:lnSpc>
                <a:spcPct val="100000"/>
              </a:lnSpc>
              <a:spcBef>
                <a:spcPct val="50000"/>
              </a:spcBef>
              <a:buClrTx/>
              <a:buFontTx/>
              <a:buNone/>
            </a:pPr>
            <a:r>
              <a:rPr lang="en-US" altLang="de-DE" sz="1000" b="1" dirty="0">
                <a:solidFill>
                  <a:schemeClr val="tx1"/>
                </a:solidFill>
              </a:rPr>
              <a:t>Nano</a:t>
            </a:r>
          </a:p>
        </p:txBody>
      </p:sp>
      <p:sp>
        <p:nvSpPr>
          <p:cNvPr id="37" name="AutoShape 3"/>
          <p:cNvSpPr>
            <a:spLocks noChangeArrowheads="1"/>
          </p:cNvSpPr>
          <p:nvPr>
            <p:custDataLst>
              <p:tags r:id="rId10"/>
            </p:custDataLst>
          </p:nvPr>
        </p:nvSpPr>
        <p:spPr bwMode="auto">
          <a:xfrm rot="16200000">
            <a:off x="6178233" y="2380666"/>
            <a:ext cx="963903" cy="538817"/>
          </a:xfrm>
          <a:prstGeom prst="rightArrow">
            <a:avLst>
              <a:gd name="adj1" fmla="val 100000"/>
              <a:gd name="adj2" fmla="val 0"/>
            </a:avLst>
          </a:prstGeom>
          <a:noFill/>
          <a:ln>
            <a:noFill/>
          </a:ln>
          <a:effectLst/>
          <a:extLst>
            <a:ext uri="{909E8E84-426E-40DD-AFC4-6F175D3DCCD1}">
              <a14:hiddenFill xmlns:a14="http://schemas.microsoft.com/office/drawing/2010/main">
                <a:solidFill>
                  <a:srgbClr val="003399"/>
                </a:solidFill>
              </a14:hiddenFill>
            </a:ext>
            <a:ext uri="{91240B29-F687-4F45-9708-019B960494DF}">
              <a14:hiddenLine xmlns:a14="http://schemas.microsoft.com/office/drawing/2010/main" w="381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lnSpc>
                <a:spcPct val="110000"/>
              </a:lnSpc>
              <a:buClr>
                <a:schemeClr val="accent1"/>
              </a:buClr>
              <a:buFont typeface="Arial" charset="0"/>
              <a:defRPr>
                <a:solidFill>
                  <a:srgbClr val="000000"/>
                </a:solidFill>
                <a:latin typeface="Arial" charset="0"/>
                <a:ea typeface="MS PGothic" pitchFamily="34" charset="-128"/>
                <a:cs typeface="Arial" charset="0"/>
              </a:defRPr>
            </a:lvl1pPr>
            <a:lvl2pPr marL="742950" indent="-285750" eaLnBrk="0" hangingPunct="0">
              <a:lnSpc>
                <a:spcPct val="110000"/>
              </a:lnSpc>
              <a:buClr>
                <a:schemeClr val="accent1"/>
              </a:buClr>
              <a:buChar char="•"/>
              <a:defRPr>
                <a:solidFill>
                  <a:srgbClr val="000000"/>
                </a:solidFill>
                <a:latin typeface="Arial" charset="0"/>
                <a:ea typeface="MS PGothic" pitchFamily="34" charset="-128"/>
                <a:cs typeface="Arial" charset="0"/>
              </a:defRPr>
            </a:lvl2pPr>
            <a:lvl3pPr marL="11430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3pPr>
            <a:lvl4pPr marL="16002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4pPr>
            <a:lvl5pPr marL="20574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5pPr>
            <a:lvl6pPr marL="25146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6pPr>
            <a:lvl7pPr marL="29718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7pPr>
            <a:lvl8pPr marL="34290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8pPr>
            <a:lvl9pPr marL="38862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9pPr>
          </a:lstStyle>
          <a:p>
            <a:pPr algn="ctr">
              <a:lnSpc>
                <a:spcPct val="100000"/>
              </a:lnSpc>
              <a:spcBef>
                <a:spcPct val="50000"/>
              </a:spcBef>
              <a:buClrTx/>
              <a:buFontTx/>
              <a:buNone/>
            </a:pPr>
            <a:r>
              <a:rPr lang="en-US" altLang="de-DE" sz="1000" b="1" dirty="0">
                <a:solidFill>
                  <a:schemeClr val="tx1"/>
                </a:solidFill>
              </a:rPr>
              <a:t>Advanced</a:t>
            </a:r>
          </a:p>
        </p:txBody>
      </p:sp>
      <p:sp>
        <p:nvSpPr>
          <p:cNvPr id="39" name="Rectangle 18"/>
          <p:cNvSpPr>
            <a:spLocks noChangeArrowheads="1"/>
          </p:cNvSpPr>
          <p:nvPr>
            <p:custDataLst>
              <p:tags r:id="rId11"/>
            </p:custDataLst>
          </p:nvPr>
        </p:nvSpPr>
        <p:spPr bwMode="auto">
          <a:xfrm>
            <a:off x="8285489" y="3037504"/>
            <a:ext cx="3411653" cy="925393"/>
          </a:xfrm>
          <a:prstGeom prst="rect">
            <a:avLst/>
          </a:prstGeom>
          <a:solidFill>
            <a:schemeClr val="l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0" tIns="91440" bIns="91440" anchor="ctr"/>
          <a:lstStyle>
            <a:lvl1pPr eaLnBrk="0" hangingPunct="0">
              <a:lnSpc>
                <a:spcPct val="110000"/>
              </a:lnSpc>
              <a:buClr>
                <a:schemeClr val="accent1"/>
              </a:buClr>
              <a:buFont typeface="Arial" charset="0"/>
              <a:defRPr>
                <a:solidFill>
                  <a:srgbClr val="000000"/>
                </a:solidFill>
                <a:latin typeface="Arial" charset="0"/>
                <a:ea typeface="MS PGothic" pitchFamily="34" charset="-128"/>
                <a:cs typeface="Arial" charset="0"/>
              </a:defRPr>
            </a:lvl1pPr>
            <a:lvl2pPr marL="742950" indent="-285750" eaLnBrk="0" hangingPunct="0">
              <a:lnSpc>
                <a:spcPct val="110000"/>
              </a:lnSpc>
              <a:buClr>
                <a:schemeClr val="accent1"/>
              </a:buClr>
              <a:buChar char="•"/>
              <a:defRPr>
                <a:solidFill>
                  <a:srgbClr val="000000"/>
                </a:solidFill>
                <a:latin typeface="Arial" charset="0"/>
                <a:ea typeface="MS PGothic" pitchFamily="34" charset="-128"/>
                <a:cs typeface="Arial" charset="0"/>
              </a:defRPr>
            </a:lvl2pPr>
            <a:lvl3pPr marL="11430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3pPr>
            <a:lvl4pPr marL="16002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4pPr>
            <a:lvl5pPr marL="20574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5pPr>
            <a:lvl6pPr marL="25146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6pPr>
            <a:lvl7pPr marL="29718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7pPr>
            <a:lvl8pPr marL="34290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8pPr>
            <a:lvl9pPr marL="38862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9pPr>
          </a:lstStyle>
          <a:p>
            <a:pPr eaLnBrk="1" hangingPunct="1">
              <a:lnSpc>
                <a:spcPct val="100000"/>
              </a:lnSpc>
              <a:spcBef>
                <a:spcPct val="50000"/>
              </a:spcBef>
              <a:buClrTx/>
              <a:buFontTx/>
              <a:buNone/>
            </a:pPr>
            <a:r>
              <a:rPr lang="en-US" altLang="de-DE" sz="1000" dirty="0">
                <a:solidFill>
                  <a:schemeClr val="tx1"/>
                </a:solidFill>
              </a:rPr>
              <a:t>The modular compact controller for solutions in </a:t>
            </a:r>
            <a:r>
              <a:rPr lang="en-US" altLang="de-DE" sz="1000" b="1" dirty="0">
                <a:solidFill>
                  <a:schemeClr val="tx1"/>
                </a:solidFill>
              </a:rPr>
              <a:t>basic</a:t>
            </a:r>
            <a:r>
              <a:rPr lang="en-US" altLang="de-DE" sz="1000" dirty="0">
                <a:solidFill>
                  <a:schemeClr val="tx1"/>
                </a:solidFill>
              </a:rPr>
              <a:t> </a:t>
            </a:r>
            <a:r>
              <a:rPr lang="en-US" altLang="de-DE" sz="1000" b="1" dirty="0">
                <a:solidFill>
                  <a:schemeClr val="tx1"/>
                </a:solidFill>
              </a:rPr>
              <a:t>discrete</a:t>
            </a:r>
            <a:r>
              <a:rPr lang="en-US" altLang="de-DE" sz="1000" dirty="0">
                <a:solidFill>
                  <a:schemeClr val="tx1"/>
                </a:solidFill>
              </a:rPr>
              <a:t> and </a:t>
            </a:r>
            <a:r>
              <a:rPr lang="en-US" altLang="de-DE" sz="1000" b="1" dirty="0">
                <a:solidFill>
                  <a:schemeClr val="tx1"/>
                </a:solidFill>
              </a:rPr>
              <a:t>standalone</a:t>
            </a:r>
            <a:r>
              <a:rPr lang="en-US" altLang="de-DE" sz="1000" dirty="0">
                <a:solidFill>
                  <a:schemeClr val="tx1"/>
                </a:solidFill>
              </a:rPr>
              <a:t> automation</a:t>
            </a:r>
          </a:p>
          <a:p>
            <a:pPr eaLnBrk="1" hangingPunct="1">
              <a:lnSpc>
                <a:spcPct val="100000"/>
              </a:lnSpc>
              <a:spcBef>
                <a:spcPct val="50000"/>
              </a:spcBef>
              <a:buClrTx/>
              <a:buFontTx/>
              <a:buNone/>
            </a:pPr>
            <a:endParaRPr lang="en-US" altLang="de-DE" sz="300" dirty="0">
              <a:solidFill>
                <a:schemeClr val="tx1"/>
              </a:solidFill>
            </a:endParaRPr>
          </a:p>
        </p:txBody>
      </p:sp>
      <p:pic>
        <p:nvPicPr>
          <p:cNvPr id="40" name="Picture 28" descr="P_ST70_XX_05034P"/>
          <p:cNvPicPr>
            <a:picLocks noChangeAspect="1" noChangeArrowheads="1"/>
          </p:cNvPicPr>
          <p:nvPr>
            <p:custDataLst>
              <p:tags r:id="rId12"/>
            </p:custDataLst>
          </p:nvPr>
        </p:nvPicPr>
        <p:blipFill>
          <a:blip r:embed="rId20" cstate="screen">
            <a:extLst>
              <a:ext uri="{28A0092B-C50C-407E-A947-70E740481C1C}">
                <a14:useLocalDpi xmlns:a14="http://schemas.microsoft.com/office/drawing/2010/main" val="0"/>
              </a:ext>
            </a:extLst>
          </a:blip>
          <a:srcRect/>
          <a:stretch>
            <a:fillRect/>
          </a:stretch>
        </p:blipFill>
        <p:spPr bwMode="auto">
          <a:xfrm>
            <a:off x="8739087" y="3210795"/>
            <a:ext cx="590666" cy="58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10"/>
          <p:cNvSpPr>
            <a:spLocks noChangeArrowheads="1"/>
          </p:cNvSpPr>
          <p:nvPr>
            <p:custDataLst>
              <p:tags r:id="rId13"/>
            </p:custDataLst>
          </p:nvPr>
        </p:nvSpPr>
        <p:spPr bwMode="auto">
          <a:xfrm>
            <a:off x="8059286" y="4057420"/>
            <a:ext cx="3645216" cy="925393"/>
          </a:xfrm>
          <a:prstGeom prst="rect">
            <a:avLst/>
          </a:prstGeom>
          <a:solidFill>
            <a:schemeClr val="l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0" tIns="91440" bIns="91440" anchor="ctr"/>
          <a:lstStyle>
            <a:lvl1pPr eaLnBrk="0" hangingPunct="0">
              <a:lnSpc>
                <a:spcPct val="110000"/>
              </a:lnSpc>
              <a:buClr>
                <a:schemeClr val="accent1"/>
              </a:buClr>
              <a:buFont typeface="Arial" charset="0"/>
              <a:defRPr>
                <a:solidFill>
                  <a:srgbClr val="000000"/>
                </a:solidFill>
                <a:latin typeface="Arial" charset="0"/>
                <a:ea typeface="MS PGothic" pitchFamily="34" charset="-128"/>
                <a:cs typeface="Arial" charset="0"/>
              </a:defRPr>
            </a:lvl1pPr>
            <a:lvl2pPr marL="742950" indent="-285750" eaLnBrk="0" hangingPunct="0">
              <a:lnSpc>
                <a:spcPct val="110000"/>
              </a:lnSpc>
              <a:buClr>
                <a:schemeClr val="accent1"/>
              </a:buClr>
              <a:buChar char="•"/>
              <a:defRPr>
                <a:solidFill>
                  <a:srgbClr val="000000"/>
                </a:solidFill>
                <a:latin typeface="Arial" charset="0"/>
                <a:ea typeface="MS PGothic" pitchFamily="34" charset="-128"/>
                <a:cs typeface="Arial" charset="0"/>
              </a:defRPr>
            </a:lvl2pPr>
            <a:lvl3pPr marL="11430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3pPr>
            <a:lvl4pPr marL="16002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4pPr>
            <a:lvl5pPr marL="20574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5pPr>
            <a:lvl6pPr marL="25146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6pPr>
            <a:lvl7pPr marL="29718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7pPr>
            <a:lvl8pPr marL="34290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8pPr>
            <a:lvl9pPr marL="38862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9pPr>
          </a:lstStyle>
          <a:p>
            <a:pPr eaLnBrk="1" hangingPunct="1">
              <a:lnSpc>
                <a:spcPct val="100000"/>
              </a:lnSpc>
              <a:spcBef>
                <a:spcPct val="50000"/>
              </a:spcBef>
              <a:buClrTx/>
              <a:buFontTx/>
              <a:buNone/>
            </a:pPr>
            <a:r>
              <a:rPr lang="en-US" altLang="de-DE" sz="1000" dirty="0">
                <a:solidFill>
                  <a:schemeClr val="tx1"/>
                </a:solidFill>
              </a:rPr>
              <a:t>Logic module for </a:t>
            </a:r>
            <a:r>
              <a:rPr lang="en-US" altLang="de-DE" sz="1000" b="1" dirty="0">
                <a:solidFill>
                  <a:schemeClr val="tx1"/>
                </a:solidFill>
              </a:rPr>
              <a:t>switching</a:t>
            </a:r>
            <a:r>
              <a:rPr lang="en-US" altLang="de-DE" sz="1000" dirty="0">
                <a:solidFill>
                  <a:schemeClr val="tx1"/>
                </a:solidFill>
              </a:rPr>
              <a:t> </a:t>
            </a:r>
            <a:r>
              <a:rPr lang="en-US" altLang="de-DE" sz="1000" b="1" dirty="0">
                <a:solidFill>
                  <a:schemeClr val="tx1"/>
                </a:solidFill>
              </a:rPr>
              <a:t>and</a:t>
            </a:r>
            <a:r>
              <a:rPr lang="en-US" altLang="de-DE" sz="1000" dirty="0">
                <a:solidFill>
                  <a:schemeClr val="tx1"/>
                </a:solidFill>
              </a:rPr>
              <a:t> </a:t>
            </a:r>
            <a:r>
              <a:rPr lang="en-US" altLang="de-DE" sz="1000" b="1" dirty="0">
                <a:solidFill>
                  <a:schemeClr val="tx1"/>
                </a:solidFill>
              </a:rPr>
              <a:t>controlling</a:t>
            </a:r>
            <a:r>
              <a:rPr lang="en-US" altLang="de-DE" sz="1000" dirty="0">
                <a:solidFill>
                  <a:schemeClr val="tx1"/>
                </a:solidFill>
              </a:rPr>
              <a:t> solutions in </a:t>
            </a:r>
            <a:r>
              <a:rPr lang="en-US" altLang="de-DE" sz="1000" b="1" dirty="0">
                <a:solidFill>
                  <a:schemeClr val="tx1"/>
                </a:solidFill>
              </a:rPr>
              <a:t>small-scale</a:t>
            </a:r>
            <a:r>
              <a:rPr lang="en-US" altLang="de-DE" sz="1000" dirty="0">
                <a:solidFill>
                  <a:schemeClr val="tx1"/>
                </a:solidFill>
              </a:rPr>
              <a:t> automation projects</a:t>
            </a:r>
          </a:p>
        </p:txBody>
      </p:sp>
      <p:sp>
        <p:nvSpPr>
          <p:cNvPr id="42" name="AutoShape 49"/>
          <p:cNvSpPr>
            <a:spLocks noChangeArrowheads="1"/>
          </p:cNvSpPr>
          <p:nvPr>
            <p:custDataLst>
              <p:tags r:id="rId14"/>
            </p:custDataLst>
          </p:nvPr>
        </p:nvSpPr>
        <p:spPr bwMode="auto">
          <a:xfrm>
            <a:off x="6748611" y="2010586"/>
            <a:ext cx="2255119" cy="933562"/>
          </a:xfrm>
          <a:prstGeom prst="homePlate">
            <a:avLst>
              <a:gd name="adj" fmla="val 0"/>
            </a:avLst>
          </a:prstGeom>
          <a:solidFill>
            <a:srgbClr val="0F828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0000" tIns="0" rIns="0" bIns="0" anchor="ctr"/>
          <a:lstStyle>
            <a:lvl1pPr eaLnBrk="0" hangingPunct="0">
              <a:lnSpc>
                <a:spcPct val="110000"/>
              </a:lnSpc>
              <a:buClr>
                <a:schemeClr val="accent1"/>
              </a:buClr>
              <a:buFont typeface="Arial" charset="0"/>
              <a:defRPr>
                <a:solidFill>
                  <a:srgbClr val="000000"/>
                </a:solidFill>
                <a:latin typeface="Arial" charset="0"/>
                <a:ea typeface="MS PGothic" pitchFamily="34" charset="-128"/>
                <a:cs typeface="Arial" charset="0"/>
              </a:defRPr>
            </a:lvl1pPr>
            <a:lvl2pPr marL="742950" indent="-285750" eaLnBrk="0" hangingPunct="0">
              <a:lnSpc>
                <a:spcPct val="110000"/>
              </a:lnSpc>
              <a:buClr>
                <a:schemeClr val="accent1"/>
              </a:buClr>
              <a:buChar char="•"/>
              <a:defRPr>
                <a:solidFill>
                  <a:srgbClr val="000000"/>
                </a:solidFill>
                <a:latin typeface="Arial" charset="0"/>
                <a:ea typeface="MS PGothic" pitchFamily="34" charset="-128"/>
                <a:cs typeface="Arial" charset="0"/>
              </a:defRPr>
            </a:lvl2pPr>
            <a:lvl3pPr marL="11430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3pPr>
            <a:lvl4pPr marL="16002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4pPr>
            <a:lvl5pPr marL="20574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5pPr>
            <a:lvl6pPr marL="25146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6pPr>
            <a:lvl7pPr marL="29718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7pPr>
            <a:lvl8pPr marL="34290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8pPr>
            <a:lvl9pPr marL="38862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9pPr>
          </a:lstStyle>
          <a:p>
            <a:pPr eaLnBrk="1" hangingPunct="1">
              <a:lnSpc>
                <a:spcPct val="100000"/>
              </a:lnSpc>
              <a:spcBef>
                <a:spcPct val="50000"/>
              </a:spcBef>
              <a:buClrTx/>
              <a:buFontTx/>
              <a:buNone/>
            </a:pPr>
            <a:r>
              <a:rPr lang="en-US" altLang="de-DE" sz="1400" b="1" dirty="0">
                <a:solidFill>
                  <a:srgbClr val="FFFFFF"/>
                </a:solidFill>
              </a:rPr>
              <a:t>SIMATIC S7-1500</a:t>
            </a:r>
          </a:p>
        </p:txBody>
      </p:sp>
      <p:sp>
        <p:nvSpPr>
          <p:cNvPr id="43" name="AutoShape 50"/>
          <p:cNvSpPr>
            <a:spLocks noChangeArrowheads="1"/>
          </p:cNvSpPr>
          <p:nvPr>
            <p:custDataLst>
              <p:tags r:id="rId15"/>
            </p:custDataLst>
          </p:nvPr>
        </p:nvSpPr>
        <p:spPr bwMode="auto">
          <a:xfrm>
            <a:off x="6748611" y="3037504"/>
            <a:ext cx="1825029" cy="933561"/>
          </a:xfrm>
          <a:prstGeom prst="homePlate">
            <a:avLst>
              <a:gd name="adj" fmla="val 0"/>
            </a:avLst>
          </a:prstGeom>
          <a:solidFill>
            <a:srgbClr val="0F828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0000" tIns="0" rIns="0" bIns="0" anchor="ctr"/>
          <a:lstStyle>
            <a:lvl1pPr eaLnBrk="0" hangingPunct="0">
              <a:lnSpc>
                <a:spcPct val="110000"/>
              </a:lnSpc>
              <a:buClr>
                <a:schemeClr val="accent1"/>
              </a:buClr>
              <a:buFont typeface="Arial" charset="0"/>
              <a:defRPr>
                <a:solidFill>
                  <a:srgbClr val="000000"/>
                </a:solidFill>
                <a:latin typeface="Arial" charset="0"/>
                <a:ea typeface="MS PGothic" pitchFamily="34" charset="-128"/>
                <a:cs typeface="Arial" charset="0"/>
              </a:defRPr>
            </a:lvl1pPr>
            <a:lvl2pPr marL="742950" indent="-285750" eaLnBrk="0" hangingPunct="0">
              <a:lnSpc>
                <a:spcPct val="110000"/>
              </a:lnSpc>
              <a:buClr>
                <a:schemeClr val="accent1"/>
              </a:buClr>
              <a:buChar char="•"/>
              <a:defRPr>
                <a:solidFill>
                  <a:srgbClr val="000000"/>
                </a:solidFill>
                <a:latin typeface="Arial" charset="0"/>
                <a:ea typeface="MS PGothic" pitchFamily="34" charset="-128"/>
                <a:cs typeface="Arial" charset="0"/>
              </a:defRPr>
            </a:lvl2pPr>
            <a:lvl3pPr marL="11430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3pPr>
            <a:lvl4pPr marL="16002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4pPr>
            <a:lvl5pPr marL="20574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5pPr>
            <a:lvl6pPr marL="25146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6pPr>
            <a:lvl7pPr marL="29718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7pPr>
            <a:lvl8pPr marL="34290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8pPr>
            <a:lvl9pPr marL="38862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9pPr>
          </a:lstStyle>
          <a:p>
            <a:pPr eaLnBrk="1" hangingPunct="1">
              <a:lnSpc>
                <a:spcPct val="100000"/>
              </a:lnSpc>
              <a:spcBef>
                <a:spcPct val="50000"/>
              </a:spcBef>
              <a:buClrTx/>
              <a:buFontTx/>
              <a:buNone/>
            </a:pPr>
            <a:r>
              <a:rPr lang="en-US" altLang="de-DE" sz="1400" b="1" dirty="0">
                <a:solidFill>
                  <a:srgbClr val="FFFFFF"/>
                </a:solidFill>
              </a:rPr>
              <a:t>SIMATIC S7-1200</a:t>
            </a:r>
          </a:p>
        </p:txBody>
      </p:sp>
      <p:sp>
        <p:nvSpPr>
          <p:cNvPr id="44" name="AutoShape 52"/>
          <p:cNvSpPr>
            <a:spLocks noChangeArrowheads="1"/>
          </p:cNvSpPr>
          <p:nvPr>
            <p:custDataLst>
              <p:tags r:id="rId16"/>
            </p:custDataLst>
          </p:nvPr>
        </p:nvSpPr>
        <p:spPr bwMode="auto">
          <a:xfrm>
            <a:off x="6747050" y="4057420"/>
            <a:ext cx="1312237" cy="933562"/>
          </a:xfrm>
          <a:prstGeom prst="homePlate">
            <a:avLst>
              <a:gd name="adj" fmla="val 0"/>
            </a:avLst>
          </a:prstGeom>
          <a:solidFill>
            <a:srgbClr val="0F828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0000" tIns="0" rIns="0" bIns="0" anchor="ctr"/>
          <a:lstStyle>
            <a:lvl1pPr eaLnBrk="0" hangingPunct="0">
              <a:lnSpc>
                <a:spcPct val="110000"/>
              </a:lnSpc>
              <a:buClr>
                <a:schemeClr val="accent1"/>
              </a:buClr>
              <a:buFont typeface="Arial" charset="0"/>
              <a:defRPr>
                <a:solidFill>
                  <a:srgbClr val="000000"/>
                </a:solidFill>
                <a:latin typeface="Arial" charset="0"/>
                <a:ea typeface="MS PGothic" pitchFamily="34" charset="-128"/>
                <a:cs typeface="Arial" charset="0"/>
              </a:defRPr>
            </a:lvl1pPr>
            <a:lvl2pPr marL="742950" indent="-285750" eaLnBrk="0" hangingPunct="0">
              <a:lnSpc>
                <a:spcPct val="110000"/>
              </a:lnSpc>
              <a:buClr>
                <a:schemeClr val="accent1"/>
              </a:buClr>
              <a:buChar char="•"/>
              <a:defRPr>
                <a:solidFill>
                  <a:srgbClr val="000000"/>
                </a:solidFill>
                <a:latin typeface="Arial" charset="0"/>
                <a:ea typeface="MS PGothic" pitchFamily="34" charset="-128"/>
                <a:cs typeface="Arial" charset="0"/>
              </a:defRPr>
            </a:lvl2pPr>
            <a:lvl3pPr marL="11430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3pPr>
            <a:lvl4pPr marL="16002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4pPr>
            <a:lvl5pPr marL="20574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5pPr>
            <a:lvl6pPr marL="25146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6pPr>
            <a:lvl7pPr marL="29718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7pPr>
            <a:lvl8pPr marL="34290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8pPr>
            <a:lvl9pPr marL="38862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9pPr>
          </a:lstStyle>
          <a:p>
            <a:pPr eaLnBrk="1" hangingPunct="1">
              <a:lnSpc>
                <a:spcPct val="100000"/>
              </a:lnSpc>
              <a:spcBef>
                <a:spcPct val="50000"/>
              </a:spcBef>
              <a:buClrTx/>
              <a:buFontTx/>
              <a:buNone/>
            </a:pPr>
            <a:r>
              <a:rPr lang="en-US" altLang="de-DE" sz="1400" b="1" dirty="0">
                <a:solidFill>
                  <a:srgbClr val="FFFFFF"/>
                </a:solidFill>
              </a:rPr>
              <a:t>LOGO!</a:t>
            </a:r>
          </a:p>
        </p:txBody>
      </p:sp>
      <p:pic>
        <p:nvPicPr>
          <p:cNvPr id="45" name="Picture 4"/>
          <p:cNvPicPr>
            <a:picLocks noChangeAspect="1" noChangeArrowheads="1"/>
          </p:cNvPicPr>
          <p:nvPr/>
        </p:nvPicPr>
        <p:blipFill>
          <a:blip r:embed="rId21" cstate="screen">
            <a:extLst>
              <a:ext uri="{28A0092B-C50C-407E-A947-70E740481C1C}">
                <a14:useLocalDpi xmlns:a14="http://schemas.microsoft.com/office/drawing/2010/main" val="0"/>
              </a:ext>
            </a:extLst>
          </a:blip>
          <a:srcRect/>
          <a:stretch>
            <a:fillRect/>
          </a:stretch>
        </p:blipFill>
        <p:spPr bwMode="auto">
          <a:xfrm>
            <a:off x="8285489" y="4316483"/>
            <a:ext cx="378313" cy="46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hteck 24"/>
          <p:cNvSpPr/>
          <p:nvPr/>
        </p:nvSpPr>
        <p:spPr bwMode="auto">
          <a:xfrm>
            <a:off x="6748612" y="4057420"/>
            <a:ext cx="4935255" cy="919556"/>
          </a:xfrm>
          <a:prstGeom prst="rect">
            <a:avLst/>
          </a:prstGeom>
          <a:noFill/>
          <a:ln w="28575">
            <a:solidFill>
              <a:srgbClr val="AAB414"/>
            </a:solidFill>
            <a:miter lim="800000"/>
            <a:headEnd/>
            <a:tailEnd/>
          </a:ln>
          <a:effectLst/>
          <a:extLst>
            <a:ext uri="{909E8E84-426E-40DD-AFC4-6F175D3DCCD1}">
              <a14:hiddenFill xmlns:a14="http://schemas.microsoft.com/office/drawing/2010/main">
                <a:solidFill>
                  <a:srgbClr val="BECDD7"/>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b="1" dirty="0" err="1">
              <a:solidFill>
                <a:srgbClr val="000000"/>
              </a:solidFill>
            </a:endParaRPr>
          </a:p>
        </p:txBody>
      </p:sp>
    </p:spTree>
    <p:custDataLst>
      <p:tags r:id="rId1"/>
    </p:custDataLst>
    <p:extLst>
      <p:ext uri="{BB962C8B-B14F-4D97-AF65-F5344CB8AC3E}">
        <p14:creationId xmlns:p14="http://schemas.microsoft.com/office/powerpoint/2010/main" val="55406158"/>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6C3260E5-19A2-4FE0-BE91-D855B07EE1A4}"/>
              </a:ext>
            </a:extLst>
          </p:cNvPr>
          <p:cNvSpPr>
            <a:spLocks noGrp="1"/>
          </p:cNvSpPr>
          <p:nvPr>
            <p:ph sz="half" idx="1"/>
          </p:nvPr>
        </p:nvSpPr>
        <p:spPr/>
        <p:txBody>
          <a:bodyPr/>
          <a:lstStyle/>
          <a:p>
            <a:endParaRPr lang="en-US" dirty="0"/>
          </a:p>
        </p:txBody>
      </p:sp>
      <p:sp>
        <p:nvSpPr>
          <p:cNvPr id="5" name="Inhaltsplatzhalter 4">
            <a:extLst>
              <a:ext uri="{FF2B5EF4-FFF2-40B4-BE49-F238E27FC236}">
                <a16:creationId xmlns:a16="http://schemas.microsoft.com/office/drawing/2014/main" id="{A3905DE4-2005-45CD-B1B9-A824C4A9D73C}"/>
              </a:ext>
            </a:extLst>
          </p:cNvPr>
          <p:cNvSpPr>
            <a:spLocks noGrp="1"/>
          </p:cNvSpPr>
          <p:nvPr>
            <p:ph sz="half" idx="2"/>
          </p:nvPr>
        </p:nvSpPr>
        <p:spPr/>
        <p:txBody>
          <a:bodyPr/>
          <a:lstStyle/>
          <a:p>
            <a:endParaRPr lang="en-US" dirty="0"/>
          </a:p>
        </p:txBody>
      </p:sp>
      <p:sp>
        <p:nvSpPr>
          <p:cNvPr id="3" name="Titel 2"/>
          <p:cNvSpPr>
            <a:spLocks noGrp="1"/>
          </p:cNvSpPr>
          <p:nvPr>
            <p:ph type="title"/>
          </p:nvPr>
        </p:nvSpPr>
        <p:spPr/>
        <p:txBody>
          <a:bodyPr/>
          <a:lstStyle/>
          <a:p>
            <a:r>
              <a:rPr lang="de-DE" altLang="de-DE" dirty="0"/>
              <a:t>LOGO! CMR f</a:t>
            </a:r>
            <a:r>
              <a:rPr lang="en-US" altLang="de-DE" dirty="0"/>
              <a:t>unction: SMS receive</a:t>
            </a:r>
            <a:br>
              <a:rPr lang="en-US" altLang="de-DE" dirty="0"/>
            </a:br>
            <a:r>
              <a:rPr lang="en-US" altLang="de-DE" dirty="0"/>
              <a:t>Syntax overview of the possible SMS, which can be received</a:t>
            </a:r>
            <a:endParaRPr lang="en-US" dirty="0"/>
          </a:p>
        </p:txBody>
      </p:sp>
      <p:graphicFrame>
        <p:nvGraphicFramePr>
          <p:cNvPr id="8" name="Tabelle 7"/>
          <p:cNvGraphicFramePr>
            <a:graphicFrameLocks noGrp="1"/>
          </p:cNvGraphicFramePr>
          <p:nvPr>
            <p:extLst>
              <p:ext uri="{D42A27DB-BD31-4B8C-83A1-F6EECF244321}">
                <p14:modId xmlns:p14="http://schemas.microsoft.com/office/powerpoint/2010/main" val="3782906829"/>
              </p:ext>
            </p:extLst>
          </p:nvPr>
        </p:nvGraphicFramePr>
        <p:xfrm>
          <a:off x="607341" y="1424702"/>
          <a:ext cx="5312979" cy="4536000"/>
        </p:xfrm>
        <a:graphic>
          <a:graphicData uri="http://schemas.openxmlformats.org/drawingml/2006/table">
            <a:tbl>
              <a:tblPr firstRow="1" bandRow="1">
                <a:tableStyleId>{5C22544A-7EE6-4342-B048-85BDC9FD1C3A}</a:tableStyleId>
              </a:tblPr>
              <a:tblGrid>
                <a:gridCol w="2606073">
                  <a:extLst>
                    <a:ext uri="{9D8B030D-6E8A-4147-A177-3AD203B41FA5}">
                      <a16:colId xmlns:a16="http://schemas.microsoft.com/office/drawing/2014/main" val="20000"/>
                    </a:ext>
                  </a:extLst>
                </a:gridCol>
                <a:gridCol w="2706906">
                  <a:extLst>
                    <a:ext uri="{9D8B030D-6E8A-4147-A177-3AD203B41FA5}">
                      <a16:colId xmlns:a16="http://schemas.microsoft.com/office/drawing/2014/main" val="20001"/>
                    </a:ext>
                  </a:extLst>
                </a:gridCol>
              </a:tblGrid>
              <a:tr h="64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noProof="0" dirty="0">
                          <a:solidFill>
                            <a:schemeClr val="lt1"/>
                          </a:solidFill>
                          <a:latin typeface="Arial" charset="0"/>
                          <a:ea typeface="ＭＳ Ｐゴシック" pitchFamily="34" charset="-128"/>
                          <a:cs typeface="Arial" charset="0"/>
                        </a:rPr>
                        <a:t>Read information from CMR</a:t>
                      </a:r>
                    </a:p>
                  </a:txBody>
                  <a:tcPr>
                    <a:solidFill>
                      <a:srgbClr val="00646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noProof="0" dirty="0">
                          <a:solidFill>
                            <a:schemeClr val="lt1"/>
                          </a:solidFill>
                          <a:latin typeface="Arial" charset="0"/>
                          <a:ea typeface="ＭＳ Ｐゴシック" pitchFamily="34" charset="-128"/>
                          <a:cs typeface="Arial" charset="0"/>
                        </a:rPr>
                        <a:t>Example     </a:t>
                      </a:r>
                      <a:br>
                        <a:rPr lang="en-US" sz="1800" b="1" kern="1200" noProof="0" dirty="0">
                          <a:solidFill>
                            <a:schemeClr val="lt1"/>
                          </a:solidFill>
                          <a:latin typeface="Arial" charset="0"/>
                          <a:ea typeface="ＭＳ Ｐゴシック" pitchFamily="34" charset="-128"/>
                          <a:cs typeface="Arial" charset="0"/>
                        </a:rPr>
                      </a:br>
                      <a:r>
                        <a:rPr lang="en-US" sz="1800" b="1" kern="1200" noProof="0" dirty="0">
                          <a:solidFill>
                            <a:schemeClr val="lt1"/>
                          </a:solidFill>
                          <a:latin typeface="Arial" charset="0"/>
                          <a:ea typeface="ＭＳ Ｐゴシック" pitchFamily="34" charset="-128"/>
                          <a:cs typeface="Arial" charset="0"/>
                        </a:rPr>
                        <a:t>Syntax SMS</a:t>
                      </a:r>
                      <a:r>
                        <a:rPr lang="en-US" sz="1800" b="1" kern="1200" baseline="0" noProof="0" dirty="0">
                          <a:solidFill>
                            <a:schemeClr val="lt1"/>
                          </a:solidFill>
                          <a:latin typeface="Arial" charset="0"/>
                          <a:ea typeface="ＭＳ Ｐゴシック" pitchFamily="34" charset="-128"/>
                          <a:cs typeface="Arial" charset="0"/>
                        </a:rPr>
                        <a:t> </a:t>
                      </a:r>
                      <a:r>
                        <a:rPr lang="en-US" sz="1800" b="1" kern="1200" noProof="0" dirty="0">
                          <a:solidFill>
                            <a:schemeClr val="lt1"/>
                          </a:solidFill>
                          <a:latin typeface="Arial" charset="0"/>
                          <a:ea typeface="ＭＳ Ｐゴシック" pitchFamily="34" charset="-128"/>
                          <a:cs typeface="Arial" charset="0"/>
                        </a:rPr>
                        <a:t>command</a:t>
                      </a:r>
                    </a:p>
                  </a:txBody>
                  <a:tcPr>
                    <a:solidFill>
                      <a:srgbClr val="00646E"/>
                    </a:solidFill>
                  </a:tcPr>
                </a:tc>
                <a:extLst>
                  <a:ext uri="{0D108BD9-81ED-4DB2-BD59-A6C34878D82A}">
                    <a16:rowId xmlns:a16="http://schemas.microsoft.com/office/drawing/2014/main" val="10000"/>
                  </a:ext>
                </a:extLst>
              </a:tr>
              <a:tr h="648000">
                <a:tc>
                  <a:txBody>
                    <a:bodyPr/>
                    <a:lstStyle/>
                    <a:p>
                      <a:r>
                        <a:rPr lang="en-US" sz="1400" noProof="0">
                          <a:solidFill>
                            <a:schemeClr val="tx1"/>
                          </a:solidFill>
                        </a:rPr>
                        <a:t>Read diagnostic</a:t>
                      </a:r>
                      <a:r>
                        <a:rPr lang="en-US" sz="1400" baseline="0" noProof="0">
                          <a:solidFill>
                            <a:schemeClr val="tx1"/>
                          </a:solidFill>
                        </a:rPr>
                        <a:t> data from CMR</a:t>
                      </a:r>
                      <a:endParaRPr lang="en-US" sz="1400" noProof="0" dirty="0">
                        <a:solidFill>
                          <a:schemeClr val="tx1"/>
                        </a:solidFill>
                      </a:endParaRPr>
                    </a:p>
                  </a:txBody>
                  <a:tcPr marL="91433" marR="91433" marT="45717" marB="45717">
                    <a:solidFill>
                      <a:srgbClr val="CDD9E1"/>
                    </a:solidFill>
                  </a:tcPr>
                </a:tc>
                <a:tc>
                  <a:txBody>
                    <a:bodyPr/>
                    <a:lstStyle/>
                    <a:p>
                      <a:r>
                        <a:rPr lang="en-US" sz="1400" b="1" noProof="0" dirty="0">
                          <a:solidFill>
                            <a:schemeClr val="tx1"/>
                          </a:solidFill>
                        </a:rPr>
                        <a:t>DIAG?</a:t>
                      </a:r>
                    </a:p>
                  </a:txBody>
                  <a:tcPr marL="91433" marR="91433" marT="45717" marB="45717">
                    <a:solidFill>
                      <a:srgbClr val="CDD9E1"/>
                    </a:solidFill>
                  </a:tcPr>
                </a:tc>
                <a:extLst>
                  <a:ext uri="{0D108BD9-81ED-4DB2-BD59-A6C34878D82A}">
                    <a16:rowId xmlns:a16="http://schemas.microsoft.com/office/drawing/2014/main" val="10001"/>
                  </a:ext>
                </a:extLst>
              </a:tr>
              <a:tr h="648000">
                <a:tc>
                  <a:txBody>
                    <a:bodyPr/>
                    <a:lstStyle/>
                    <a:p>
                      <a:r>
                        <a:rPr lang="en-US" sz="1400" noProof="0">
                          <a:solidFill>
                            <a:schemeClr val="tx1"/>
                          </a:solidFill>
                        </a:rPr>
                        <a:t>Read</a:t>
                      </a:r>
                      <a:r>
                        <a:rPr lang="en-US" sz="1400" baseline="0" noProof="0">
                          <a:solidFill>
                            <a:schemeClr val="tx1"/>
                          </a:solidFill>
                        </a:rPr>
                        <a:t> </a:t>
                      </a:r>
                      <a:r>
                        <a:rPr lang="en-US" sz="1400" noProof="0">
                          <a:solidFill>
                            <a:schemeClr val="tx1"/>
                          </a:solidFill>
                        </a:rPr>
                        <a:t>GPS-Position from CMR</a:t>
                      </a:r>
                      <a:endParaRPr lang="en-US" sz="1400" noProof="0" dirty="0">
                        <a:solidFill>
                          <a:schemeClr val="tx1"/>
                        </a:solidFill>
                      </a:endParaRPr>
                    </a:p>
                  </a:txBody>
                  <a:tcPr marL="91433" marR="91433" marT="45717" marB="45717">
                    <a:solidFill>
                      <a:srgbClr val="CDD9E1"/>
                    </a:solidFill>
                  </a:tcPr>
                </a:tc>
                <a:tc>
                  <a:txBody>
                    <a:bodyPr/>
                    <a:lstStyle/>
                    <a:p>
                      <a:r>
                        <a:rPr lang="en-US" sz="1400" b="1" noProof="0">
                          <a:solidFill>
                            <a:schemeClr val="tx1"/>
                          </a:solidFill>
                        </a:rPr>
                        <a:t>GPSPOSITION?</a:t>
                      </a:r>
                      <a:endParaRPr lang="en-US" sz="1400" b="1" noProof="0" dirty="0">
                        <a:solidFill>
                          <a:schemeClr val="tx1"/>
                        </a:solidFill>
                      </a:endParaRPr>
                    </a:p>
                  </a:txBody>
                  <a:tcPr marL="91433" marR="91433" marT="45717" marB="45717">
                    <a:solidFill>
                      <a:srgbClr val="CDD9E1"/>
                    </a:solidFill>
                  </a:tcPr>
                </a:tc>
                <a:extLst>
                  <a:ext uri="{0D108BD9-81ED-4DB2-BD59-A6C34878D82A}">
                    <a16:rowId xmlns:a16="http://schemas.microsoft.com/office/drawing/2014/main" val="10002"/>
                  </a:ext>
                </a:extLst>
              </a:tr>
              <a:tr h="648000">
                <a:tc>
                  <a:txBody>
                    <a:bodyPr/>
                    <a:lstStyle/>
                    <a:p>
                      <a:r>
                        <a:rPr lang="en-US" sz="1400" noProof="0">
                          <a:solidFill>
                            <a:schemeClr val="tx1"/>
                          </a:solidFill>
                        </a:rPr>
                        <a:t>Read process image</a:t>
                      </a:r>
                      <a:endParaRPr lang="en-US" sz="1400" noProof="0" dirty="0">
                        <a:solidFill>
                          <a:schemeClr val="tx1"/>
                        </a:solidFill>
                      </a:endParaRPr>
                    </a:p>
                  </a:txBody>
                  <a:tcPr marL="91433" marR="91433" marT="45717" marB="45717">
                    <a:solidFill>
                      <a:srgbClr val="CDD9E1"/>
                    </a:solidFill>
                  </a:tcPr>
                </a:tc>
                <a:tc>
                  <a:txBody>
                    <a:bodyPr/>
                    <a:lstStyle/>
                    <a:p>
                      <a:r>
                        <a:rPr lang="en-US" sz="1400" b="1" noProof="0">
                          <a:solidFill>
                            <a:schemeClr val="tx1"/>
                          </a:solidFill>
                        </a:rPr>
                        <a:t>MONITOR?</a:t>
                      </a:r>
                      <a:endParaRPr lang="en-US" sz="1400" b="1" noProof="0" dirty="0">
                        <a:solidFill>
                          <a:schemeClr val="tx1"/>
                        </a:solidFill>
                      </a:endParaRPr>
                    </a:p>
                  </a:txBody>
                  <a:tcPr marL="91433" marR="91433" marT="45717" marB="45717">
                    <a:solidFill>
                      <a:srgbClr val="CDD9E1"/>
                    </a:solidFill>
                  </a:tcPr>
                </a:tc>
                <a:extLst>
                  <a:ext uri="{0D108BD9-81ED-4DB2-BD59-A6C34878D82A}">
                    <a16:rowId xmlns:a16="http://schemas.microsoft.com/office/drawing/2014/main" val="10003"/>
                  </a:ext>
                </a:extLst>
              </a:tr>
              <a:tr h="648000">
                <a:tc>
                  <a:txBody>
                    <a:bodyPr/>
                    <a:lstStyle/>
                    <a:p>
                      <a:r>
                        <a:rPr lang="en-US" sz="1400" noProof="0">
                          <a:solidFill>
                            <a:schemeClr val="tx1"/>
                          </a:solidFill>
                        </a:rPr>
                        <a:t>Read status of the LOGO! BM</a:t>
                      </a:r>
                      <a:endParaRPr lang="en-US" sz="1400" noProof="0" dirty="0">
                        <a:solidFill>
                          <a:schemeClr val="tx1"/>
                        </a:solidFill>
                      </a:endParaRPr>
                    </a:p>
                  </a:txBody>
                  <a:tcPr marL="91433" marR="91433" marT="45717" marB="45717">
                    <a:solidFill>
                      <a:srgbClr val="CDD9E1"/>
                    </a:solidFill>
                  </a:tcPr>
                </a:tc>
                <a:tc>
                  <a:txBody>
                    <a:bodyPr/>
                    <a:lstStyle/>
                    <a:p>
                      <a:r>
                        <a:rPr lang="en-US" sz="1400" b="1" noProof="0">
                          <a:solidFill>
                            <a:schemeClr val="tx1"/>
                          </a:solidFill>
                        </a:rPr>
                        <a:t>STATUS?</a:t>
                      </a:r>
                      <a:endParaRPr lang="en-US" sz="1400" b="1" noProof="0" dirty="0">
                        <a:solidFill>
                          <a:schemeClr val="tx1"/>
                        </a:solidFill>
                      </a:endParaRPr>
                    </a:p>
                  </a:txBody>
                  <a:tcPr marL="91433" marR="91433" marT="45717" marB="45717">
                    <a:solidFill>
                      <a:srgbClr val="CDD9E1"/>
                    </a:solidFill>
                  </a:tcPr>
                </a:tc>
                <a:extLst>
                  <a:ext uri="{0D108BD9-81ED-4DB2-BD59-A6C34878D82A}">
                    <a16:rowId xmlns:a16="http://schemas.microsoft.com/office/drawing/2014/main" val="10004"/>
                  </a:ext>
                </a:extLst>
              </a:tr>
              <a:tr h="648000">
                <a:tc>
                  <a:txBody>
                    <a:bodyPr/>
                    <a:lstStyle/>
                    <a:p>
                      <a:r>
                        <a:rPr lang="en-US" sz="1400" noProof="0">
                          <a:solidFill>
                            <a:schemeClr val="tx1"/>
                          </a:solidFill>
                        </a:rPr>
                        <a:t>Read</a:t>
                      </a:r>
                      <a:r>
                        <a:rPr lang="en-US" sz="1400" noProof="0">
                          <a:solidFill>
                            <a:schemeClr val="accent3"/>
                          </a:solidFill>
                        </a:rPr>
                        <a:t> </a:t>
                      </a:r>
                      <a:r>
                        <a:rPr lang="en-US" sz="1400" kern="1200" noProof="0">
                          <a:solidFill>
                            <a:schemeClr val="tx1"/>
                          </a:solidFill>
                          <a:latin typeface="+mn-lt"/>
                          <a:ea typeface="+mn-ea"/>
                          <a:cs typeface="+mn-cs"/>
                        </a:rPr>
                        <a:t>current value</a:t>
                      </a:r>
                      <a:endParaRPr lang="en-US" sz="1400" kern="1200" noProof="0" dirty="0">
                        <a:solidFill>
                          <a:schemeClr val="tx1"/>
                        </a:solidFill>
                        <a:latin typeface="+mn-lt"/>
                        <a:ea typeface="+mn-ea"/>
                        <a:cs typeface="+mn-cs"/>
                      </a:endParaRPr>
                    </a:p>
                  </a:txBody>
                  <a:tcPr marL="91433" marR="91433" marT="45717" marB="45717">
                    <a:solidFill>
                      <a:srgbClr val="CDD9E1"/>
                    </a:solidFill>
                  </a:tcPr>
                </a:tc>
                <a:tc>
                  <a:txBody>
                    <a:bodyPr/>
                    <a:lstStyle/>
                    <a:p>
                      <a:r>
                        <a:rPr lang="en-US" sz="1400" b="1" i="0" u="none" strike="noStrike" kern="1200" baseline="0" noProof="0">
                          <a:solidFill>
                            <a:schemeClr val="tx1"/>
                          </a:solidFill>
                          <a:latin typeface="+mn-lt"/>
                          <a:ea typeface="+mn-ea"/>
                          <a:cs typeface="+mn-cs"/>
                        </a:rPr>
                        <a:t>LOGO?VM125,WORD</a:t>
                      </a:r>
                      <a:endParaRPr lang="en-US" sz="1400" b="1" noProof="0" dirty="0">
                        <a:solidFill>
                          <a:schemeClr val="tx1"/>
                        </a:solidFill>
                      </a:endParaRPr>
                    </a:p>
                  </a:txBody>
                  <a:tcPr marL="91433" marR="91433" marT="45717" marB="45717">
                    <a:solidFill>
                      <a:srgbClr val="CDD9E1"/>
                    </a:solidFill>
                  </a:tcPr>
                </a:tc>
                <a:extLst>
                  <a:ext uri="{0D108BD9-81ED-4DB2-BD59-A6C34878D82A}">
                    <a16:rowId xmlns:a16="http://schemas.microsoft.com/office/drawing/2014/main" val="10005"/>
                  </a:ext>
                </a:extLst>
              </a:tr>
              <a:tr h="648000">
                <a:tc>
                  <a:txBody>
                    <a:bodyPr/>
                    <a:lstStyle/>
                    <a:p>
                      <a:endParaRPr lang="en-US" sz="1400" dirty="0"/>
                    </a:p>
                  </a:txBody>
                  <a:tcPr marL="91433" marR="91433" marT="45717" marB="45717">
                    <a:solidFill>
                      <a:srgbClr val="CDD9E1"/>
                    </a:solidFill>
                  </a:tcPr>
                </a:tc>
                <a:tc>
                  <a:txBody>
                    <a:bodyPr/>
                    <a:lstStyle/>
                    <a:p>
                      <a:endParaRPr lang="en-US" sz="1400" dirty="0"/>
                    </a:p>
                  </a:txBody>
                  <a:tcPr marL="91433" marR="91433" marT="45717" marB="45717">
                    <a:solidFill>
                      <a:srgbClr val="CDD9E1"/>
                    </a:solidFill>
                  </a:tcPr>
                </a:tc>
                <a:extLst>
                  <a:ext uri="{0D108BD9-81ED-4DB2-BD59-A6C34878D82A}">
                    <a16:rowId xmlns:a16="http://schemas.microsoft.com/office/drawing/2014/main" val="10006"/>
                  </a:ext>
                </a:extLst>
              </a:tr>
            </a:tbl>
          </a:graphicData>
        </a:graphic>
      </p:graphicFrame>
      <p:graphicFrame>
        <p:nvGraphicFramePr>
          <p:cNvPr id="9" name="Tabelle 8"/>
          <p:cNvGraphicFramePr>
            <a:graphicFrameLocks noGrp="1"/>
          </p:cNvGraphicFramePr>
          <p:nvPr>
            <p:extLst>
              <p:ext uri="{D42A27DB-BD31-4B8C-83A1-F6EECF244321}">
                <p14:modId xmlns:p14="http://schemas.microsoft.com/office/powerpoint/2010/main" val="1438913967"/>
              </p:ext>
            </p:extLst>
          </p:nvPr>
        </p:nvGraphicFramePr>
        <p:xfrm>
          <a:off x="5952618" y="1424702"/>
          <a:ext cx="5803584" cy="4536000"/>
        </p:xfrm>
        <a:graphic>
          <a:graphicData uri="http://schemas.openxmlformats.org/drawingml/2006/table">
            <a:tbl>
              <a:tblPr firstRow="1" bandRow="1">
                <a:tableStyleId>{5C22544A-7EE6-4342-B048-85BDC9FD1C3A}</a:tableStyleId>
              </a:tblPr>
              <a:tblGrid>
                <a:gridCol w="2656490">
                  <a:extLst>
                    <a:ext uri="{9D8B030D-6E8A-4147-A177-3AD203B41FA5}">
                      <a16:colId xmlns:a16="http://schemas.microsoft.com/office/drawing/2014/main" val="20000"/>
                    </a:ext>
                  </a:extLst>
                </a:gridCol>
                <a:gridCol w="3147094">
                  <a:extLst>
                    <a:ext uri="{9D8B030D-6E8A-4147-A177-3AD203B41FA5}">
                      <a16:colId xmlns:a16="http://schemas.microsoft.com/office/drawing/2014/main" val="20001"/>
                    </a:ext>
                  </a:extLst>
                </a:gridCol>
              </a:tblGrid>
              <a:tr h="64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dirty="0">
                          <a:solidFill>
                            <a:schemeClr val="bg1"/>
                          </a:solidFill>
                        </a:rPr>
                        <a:t>Influence data in CMR/LOGO! BM</a:t>
                      </a:r>
                    </a:p>
                  </a:txBody>
                  <a:tcPr>
                    <a:solidFill>
                      <a:srgbClr val="41AAA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noProof="0">
                          <a:solidFill>
                            <a:schemeClr val="bg1"/>
                          </a:solidFill>
                          <a:latin typeface="Arial" charset="0"/>
                          <a:ea typeface="ＭＳ Ｐゴシック" pitchFamily="34" charset="-128"/>
                          <a:cs typeface="Arial" charset="0"/>
                        </a:rPr>
                        <a:t>Example     </a:t>
                      </a:r>
                      <a:br>
                        <a:rPr lang="en-US" sz="1800" b="1" kern="1200" noProof="0">
                          <a:solidFill>
                            <a:schemeClr val="bg1"/>
                          </a:solidFill>
                          <a:latin typeface="Arial" charset="0"/>
                          <a:ea typeface="ＭＳ Ｐゴシック" pitchFamily="34" charset="-128"/>
                          <a:cs typeface="Arial" charset="0"/>
                        </a:rPr>
                      </a:br>
                      <a:r>
                        <a:rPr lang="en-US" sz="1800" b="1" kern="1200" noProof="0">
                          <a:solidFill>
                            <a:schemeClr val="bg1"/>
                          </a:solidFill>
                          <a:latin typeface="Arial" charset="0"/>
                          <a:ea typeface="ＭＳ Ｐゴシック" pitchFamily="34" charset="-128"/>
                          <a:cs typeface="Arial" charset="0"/>
                        </a:rPr>
                        <a:t>Syntax SMS</a:t>
                      </a:r>
                      <a:r>
                        <a:rPr lang="en-US" sz="1800" b="1" kern="1200" baseline="0" noProof="0">
                          <a:solidFill>
                            <a:schemeClr val="bg1"/>
                          </a:solidFill>
                          <a:latin typeface="Arial" charset="0"/>
                          <a:ea typeface="ＭＳ Ｐゴシック" pitchFamily="34" charset="-128"/>
                          <a:cs typeface="Arial" charset="0"/>
                        </a:rPr>
                        <a:t> </a:t>
                      </a:r>
                      <a:r>
                        <a:rPr lang="en-US" sz="1800" b="1" kern="1200" noProof="0">
                          <a:solidFill>
                            <a:schemeClr val="bg1"/>
                          </a:solidFill>
                          <a:latin typeface="Arial" charset="0"/>
                          <a:ea typeface="ＭＳ Ｐゴシック" pitchFamily="34" charset="-128"/>
                          <a:cs typeface="Arial" charset="0"/>
                        </a:rPr>
                        <a:t>command</a:t>
                      </a:r>
                      <a:endParaRPr lang="en-US" sz="1800" b="1" kern="1200" noProof="0" dirty="0">
                        <a:solidFill>
                          <a:schemeClr val="bg1"/>
                        </a:solidFill>
                        <a:latin typeface="Arial" charset="0"/>
                        <a:ea typeface="ＭＳ Ｐゴシック" pitchFamily="34" charset="-128"/>
                        <a:cs typeface="Arial" charset="0"/>
                      </a:endParaRPr>
                    </a:p>
                  </a:txBody>
                  <a:tcPr>
                    <a:solidFill>
                      <a:srgbClr val="41AAAA"/>
                    </a:solidFill>
                  </a:tcPr>
                </a:tc>
                <a:extLst>
                  <a:ext uri="{0D108BD9-81ED-4DB2-BD59-A6C34878D82A}">
                    <a16:rowId xmlns:a16="http://schemas.microsoft.com/office/drawing/2014/main" val="10000"/>
                  </a:ext>
                </a:extLst>
              </a:tr>
              <a:tr h="648000">
                <a:tc>
                  <a:txBody>
                    <a:bodyPr/>
                    <a:lstStyle/>
                    <a:p>
                      <a:r>
                        <a:rPr lang="en-US" sz="1400" noProof="0">
                          <a:solidFill>
                            <a:schemeClr val="tx1"/>
                          </a:solidFill>
                        </a:rPr>
                        <a:t>Change Status</a:t>
                      </a:r>
                      <a:r>
                        <a:rPr lang="en-US" sz="1400" baseline="0" noProof="0">
                          <a:solidFill>
                            <a:schemeClr val="tx1"/>
                          </a:solidFill>
                        </a:rPr>
                        <a:t> of LOGO! BM</a:t>
                      </a:r>
                      <a:br>
                        <a:rPr lang="en-US" sz="1400" noProof="0">
                          <a:solidFill>
                            <a:schemeClr val="accent3"/>
                          </a:solidFill>
                        </a:rPr>
                      </a:br>
                      <a:endParaRPr lang="en-US" sz="1400" noProof="0" dirty="0">
                        <a:solidFill>
                          <a:schemeClr val="accent3"/>
                        </a:solidFill>
                      </a:endParaRPr>
                    </a:p>
                  </a:txBody>
                  <a:tcPr marL="91449" marR="91449" marT="45700" marB="45700">
                    <a:solidFill>
                      <a:srgbClr val="CDD9E1"/>
                    </a:solidFill>
                  </a:tcPr>
                </a:tc>
                <a:tc>
                  <a:txBody>
                    <a:bodyPr/>
                    <a:lstStyle/>
                    <a:p>
                      <a:r>
                        <a:rPr lang="en-US" sz="1400" b="1" noProof="0">
                          <a:solidFill>
                            <a:schemeClr val="tx1"/>
                          </a:solidFill>
                        </a:rPr>
                        <a:t>Password;STATUS=RUN</a:t>
                      </a:r>
                      <a:endParaRPr lang="en-US" sz="1400" b="1" noProof="0" dirty="0">
                        <a:solidFill>
                          <a:schemeClr val="tx1"/>
                        </a:solidFill>
                      </a:endParaRPr>
                    </a:p>
                  </a:txBody>
                  <a:tcPr marL="91449" marR="91449" marT="45700" marB="45700">
                    <a:solidFill>
                      <a:srgbClr val="CDD9E1"/>
                    </a:solidFill>
                  </a:tcPr>
                </a:tc>
                <a:extLst>
                  <a:ext uri="{0D108BD9-81ED-4DB2-BD59-A6C34878D82A}">
                    <a16:rowId xmlns:a16="http://schemas.microsoft.com/office/drawing/2014/main" val="10001"/>
                  </a:ext>
                </a:extLst>
              </a:tr>
              <a:tr h="648000">
                <a:tc>
                  <a:txBody>
                    <a:bodyPr/>
                    <a:lstStyle/>
                    <a:p>
                      <a:r>
                        <a:rPr lang="en-US" sz="1400" noProof="0">
                          <a:solidFill>
                            <a:schemeClr val="tx1"/>
                          </a:solidFill>
                        </a:rPr>
                        <a:t>Write current value</a:t>
                      </a:r>
                      <a:br>
                        <a:rPr lang="en-US" sz="1400" baseline="0" noProof="0">
                          <a:solidFill>
                            <a:schemeClr val="accent3"/>
                          </a:solidFill>
                        </a:rPr>
                      </a:br>
                      <a:endParaRPr lang="en-US" sz="1400" noProof="0" dirty="0">
                        <a:solidFill>
                          <a:schemeClr val="accent3"/>
                        </a:solidFill>
                      </a:endParaRPr>
                    </a:p>
                  </a:txBody>
                  <a:tcPr marL="91449" marR="91449" marT="45700" marB="45700">
                    <a:solidFill>
                      <a:srgbClr val="CDD9E1"/>
                    </a:solidFill>
                  </a:tcPr>
                </a:tc>
                <a:tc>
                  <a:txBody>
                    <a:bodyPr/>
                    <a:lstStyle/>
                    <a:p>
                      <a:r>
                        <a:rPr lang="en-US" sz="1400" b="1" noProof="0">
                          <a:solidFill>
                            <a:schemeClr val="tx1"/>
                          </a:solidFill>
                        </a:rPr>
                        <a:t>Password;</a:t>
                      </a:r>
                      <a:r>
                        <a:rPr lang="en-US" sz="1400" b="1" i="0" u="none" strike="noStrike" kern="1200" baseline="0" noProof="0">
                          <a:solidFill>
                            <a:schemeClr val="tx1"/>
                          </a:solidFill>
                          <a:latin typeface="+mn-lt"/>
                          <a:ea typeface="+mn-ea"/>
                          <a:cs typeface="+mn-cs"/>
                        </a:rPr>
                        <a:t>LOGO=VM125,1,WORD</a:t>
                      </a:r>
                      <a:endParaRPr lang="en-US" sz="1400" b="1" noProof="0" dirty="0">
                        <a:solidFill>
                          <a:schemeClr val="tx1"/>
                        </a:solidFill>
                      </a:endParaRPr>
                    </a:p>
                  </a:txBody>
                  <a:tcPr marL="91449" marR="91449" marT="45700" marB="45700">
                    <a:solidFill>
                      <a:srgbClr val="CDD9E1"/>
                    </a:solidFill>
                  </a:tcPr>
                </a:tc>
                <a:extLst>
                  <a:ext uri="{0D108BD9-81ED-4DB2-BD59-A6C34878D82A}">
                    <a16:rowId xmlns:a16="http://schemas.microsoft.com/office/drawing/2014/main" val="10002"/>
                  </a:ext>
                </a:extLst>
              </a:tr>
              <a:tr h="648000">
                <a:tc>
                  <a:txBody>
                    <a:bodyPr/>
                    <a:lstStyle/>
                    <a:p>
                      <a:r>
                        <a:rPr lang="en-US" sz="1400" noProof="0">
                          <a:solidFill>
                            <a:schemeClr val="tx1"/>
                          </a:solidFill>
                        </a:rPr>
                        <a:t>Set Digital</a:t>
                      </a:r>
                      <a:r>
                        <a:rPr lang="en-US" sz="1400" baseline="0" noProof="0">
                          <a:solidFill>
                            <a:schemeClr val="tx1"/>
                          </a:solidFill>
                        </a:rPr>
                        <a:t> Output of CMR</a:t>
                      </a:r>
                      <a:endParaRPr lang="en-US" sz="1400" noProof="0" dirty="0">
                        <a:solidFill>
                          <a:srgbClr val="FF0000"/>
                        </a:solidFill>
                      </a:endParaRPr>
                    </a:p>
                  </a:txBody>
                  <a:tcPr marL="91449" marR="91449" marT="45700" marB="45700">
                    <a:solidFill>
                      <a:srgbClr val="CDD9E1"/>
                    </a:solidFill>
                  </a:tcPr>
                </a:tc>
                <a:tc>
                  <a:txBody>
                    <a:bodyPr/>
                    <a:lstStyle/>
                    <a:p>
                      <a:r>
                        <a:rPr lang="en-US" sz="1400" b="1" i="0" u="none" strike="noStrike" kern="1200" baseline="0" noProof="0">
                          <a:solidFill>
                            <a:schemeClr val="tx1"/>
                          </a:solidFill>
                          <a:latin typeface="+mn-lt"/>
                          <a:ea typeface="+mn-ea"/>
                          <a:cs typeface="+mn-cs"/>
                        </a:rPr>
                        <a:t>Password;OUTPUT=O1,1</a:t>
                      </a:r>
                      <a:endParaRPr lang="en-US" sz="1400" b="1" noProof="0" dirty="0">
                        <a:solidFill>
                          <a:schemeClr val="tx1"/>
                        </a:solidFill>
                      </a:endParaRPr>
                    </a:p>
                  </a:txBody>
                  <a:tcPr marL="91449" marR="91449" marT="45700" marB="45700">
                    <a:solidFill>
                      <a:srgbClr val="CDD9E1"/>
                    </a:solidFill>
                  </a:tcPr>
                </a:tc>
                <a:extLst>
                  <a:ext uri="{0D108BD9-81ED-4DB2-BD59-A6C34878D82A}">
                    <a16:rowId xmlns:a16="http://schemas.microsoft.com/office/drawing/2014/main" val="10003"/>
                  </a:ext>
                </a:extLst>
              </a:tr>
              <a:tr h="648000">
                <a:tc>
                  <a:txBody>
                    <a:bodyPr/>
                    <a:lstStyle/>
                    <a:p>
                      <a:r>
                        <a:rPr lang="en-US" sz="1400" noProof="0">
                          <a:solidFill>
                            <a:schemeClr val="tx1"/>
                          </a:solidFill>
                        </a:rPr>
                        <a:t>Change phone number</a:t>
                      </a:r>
                      <a:r>
                        <a:rPr lang="en-US" sz="1400" baseline="0" noProof="0">
                          <a:solidFill>
                            <a:schemeClr val="tx1"/>
                          </a:solidFill>
                        </a:rPr>
                        <a:t> of one user</a:t>
                      </a:r>
                      <a:endParaRPr lang="en-US" sz="1400" noProof="0" dirty="0">
                        <a:solidFill>
                          <a:schemeClr val="tx1"/>
                        </a:solidFill>
                      </a:endParaRPr>
                    </a:p>
                  </a:txBody>
                  <a:tcPr marL="91449" marR="91449" marT="45700" marB="45700">
                    <a:solidFill>
                      <a:srgbClr val="CDD9E1"/>
                    </a:solidFill>
                  </a:tcPr>
                </a:tc>
                <a:tc>
                  <a:txBody>
                    <a:bodyPr/>
                    <a:lstStyle/>
                    <a:p>
                      <a:r>
                        <a:rPr lang="en-US" sz="1400" b="1" noProof="0">
                          <a:solidFill>
                            <a:schemeClr val="tx1"/>
                          </a:solidFill>
                        </a:rPr>
                        <a:t>Password;CHANGEUSER=„Joe“;“01721234567“</a:t>
                      </a:r>
                      <a:endParaRPr lang="en-US" sz="1400" b="1" noProof="0" dirty="0">
                        <a:solidFill>
                          <a:schemeClr val="tx1"/>
                        </a:solidFill>
                      </a:endParaRPr>
                    </a:p>
                  </a:txBody>
                  <a:tcPr marL="91449" marR="91449" marT="45700" marB="45700">
                    <a:solidFill>
                      <a:srgbClr val="CDD9E1"/>
                    </a:solidFill>
                  </a:tcPr>
                </a:tc>
                <a:extLst>
                  <a:ext uri="{0D108BD9-81ED-4DB2-BD59-A6C34878D82A}">
                    <a16:rowId xmlns:a16="http://schemas.microsoft.com/office/drawing/2014/main" val="10004"/>
                  </a:ext>
                </a:extLst>
              </a:tr>
              <a:tr h="648000">
                <a:tc>
                  <a:txBody>
                    <a:bodyPr/>
                    <a:lstStyle/>
                    <a:p>
                      <a:r>
                        <a:rPr lang="en-US" sz="1400" noProof="0">
                          <a:solidFill>
                            <a:schemeClr val="tx1"/>
                          </a:solidFill>
                        </a:rPr>
                        <a:t>Configure address</a:t>
                      </a:r>
                      <a:r>
                        <a:rPr lang="en-US" sz="1400" baseline="0" noProof="0">
                          <a:solidFill>
                            <a:schemeClr val="tx1"/>
                          </a:solidFill>
                        </a:rPr>
                        <a:t> of </a:t>
                      </a:r>
                      <a:r>
                        <a:rPr lang="en-US" sz="1400" noProof="0">
                          <a:solidFill>
                            <a:schemeClr val="tx1"/>
                          </a:solidFill>
                        </a:rPr>
                        <a:t>NTP-Server</a:t>
                      </a:r>
                      <a:endParaRPr lang="en-US" sz="1400" noProof="0" dirty="0">
                        <a:solidFill>
                          <a:schemeClr val="tx1"/>
                        </a:solidFill>
                      </a:endParaRPr>
                    </a:p>
                  </a:txBody>
                  <a:tcPr marL="91449" marR="91449" marT="45700" marB="45700">
                    <a:solidFill>
                      <a:srgbClr val="CDD9E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noProof="0">
                          <a:solidFill>
                            <a:schemeClr val="tx1"/>
                          </a:solidFill>
                        </a:rPr>
                        <a:t>Password</a:t>
                      </a:r>
                      <a:r>
                        <a:rPr lang="en-US" sz="1400" b="1" i="0" u="none" strike="noStrike" kern="1200" baseline="0" noProof="0">
                          <a:solidFill>
                            <a:schemeClr val="tx1"/>
                          </a:solidFill>
                          <a:latin typeface="+mn-lt"/>
                          <a:ea typeface="+mn-ea"/>
                          <a:cs typeface="+mn-cs"/>
                        </a:rPr>
                        <a:t>;NTPSERVER=</a:t>
                      </a:r>
                      <a:br>
                        <a:rPr lang="en-US" sz="1400" b="1" i="0" u="none" strike="noStrike" kern="1200" baseline="0" noProof="0">
                          <a:solidFill>
                            <a:schemeClr val="tx1"/>
                          </a:solidFill>
                          <a:latin typeface="+mn-lt"/>
                          <a:ea typeface="+mn-ea"/>
                          <a:cs typeface="+mn-cs"/>
                        </a:rPr>
                      </a:br>
                      <a:r>
                        <a:rPr lang="en-US" sz="1400" b="1" i="0" u="none" strike="noStrike" kern="1200" baseline="0" noProof="0">
                          <a:solidFill>
                            <a:schemeClr val="tx1"/>
                          </a:solidFill>
                          <a:latin typeface="+mn-lt"/>
                          <a:ea typeface="+mn-ea"/>
                          <a:cs typeface="+mn-cs"/>
                        </a:rPr>
                        <a:t>"217.13.75.19"</a:t>
                      </a:r>
                      <a:endParaRPr lang="en-US" sz="1400" b="1" noProof="0" dirty="0">
                        <a:solidFill>
                          <a:schemeClr val="tx1"/>
                        </a:solidFill>
                      </a:endParaRPr>
                    </a:p>
                  </a:txBody>
                  <a:tcPr marL="91449" marR="91449" marT="45700" marB="45700">
                    <a:solidFill>
                      <a:srgbClr val="CDD9E1"/>
                    </a:solidFill>
                  </a:tcPr>
                </a:tc>
                <a:extLst>
                  <a:ext uri="{0D108BD9-81ED-4DB2-BD59-A6C34878D82A}">
                    <a16:rowId xmlns:a16="http://schemas.microsoft.com/office/drawing/2014/main" val="10005"/>
                  </a:ext>
                </a:extLst>
              </a:tr>
              <a:tr h="648000">
                <a:tc>
                  <a:txBody>
                    <a:bodyPr/>
                    <a:lstStyle/>
                    <a:p>
                      <a:r>
                        <a:rPr lang="en-US" sz="1400" noProof="0" dirty="0">
                          <a:solidFill>
                            <a:schemeClr val="tx1"/>
                          </a:solidFill>
                        </a:rPr>
                        <a:t>Request</a:t>
                      </a:r>
                      <a:r>
                        <a:rPr lang="en-US" sz="1400" baseline="0" noProof="0" dirty="0">
                          <a:solidFill>
                            <a:schemeClr val="tx1"/>
                          </a:solidFill>
                        </a:rPr>
                        <a:t> to cellular network provider via s</a:t>
                      </a:r>
                      <a:r>
                        <a:rPr lang="en-US" sz="1400" noProof="0" dirty="0">
                          <a:solidFill>
                            <a:schemeClr val="tx1"/>
                          </a:solidFill>
                        </a:rPr>
                        <a:t>ervice code</a:t>
                      </a:r>
                    </a:p>
                  </a:txBody>
                  <a:tcPr marL="91449" marR="91449" marT="45700" marB="45700">
                    <a:solidFill>
                      <a:srgbClr val="CDD9E1"/>
                    </a:solidFill>
                  </a:tcPr>
                </a:tc>
                <a:tc>
                  <a:txBody>
                    <a:bodyPr/>
                    <a:lstStyle/>
                    <a:p>
                      <a:r>
                        <a:rPr lang="en-US" sz="1400" b="1" i="0" u="none" strike="noStrike" kern="1200" baseline="0" noProof="0" dirty="0" err="1">
                          <a:solidFill>
                            <a:schemeClr val="tx1"/>
                          </a:solidFill>
                          <a:latin typeface="+mn-lt"/>
                          <a:ea typeface="+mn-ea"/>
                          <a:cs typeface="+mn-cs"/>
                        </a:rPr>
                        <a:t>Password;SERVICECODE</a:t>
                      </a:r>
                      <a:r>
                        <a:rPr lang="en-US" sz="1400" b="1" i="0" u="none" strike="noStrike" kern="1200" baseline="0" noProof="0" dirty="0">
                          <a:solidFill>
                            <a:schemeClr val="tx1"/>
                          </a:solidFill>
                          <a:latin typeface="+mn-lt"/>
                          <a:ea typeface="+mn-ea"/>
                          <a:cs typeface="+mn-cs"/>
                        </a:rPr>
                        <a:t>=„*100#“</a:t>
                      </a:r>
                      <a:endParaRPr lang="en-US" sz="1400" b="1" noProof="0" dirty="0">
                        <a:solidFill>
                          <a:schemeClr val="tx1"/>
                        </a:solidFill>
                      </a:endParaRPr>
                    </a:p>
                  </a:txBody>
                  <a:tcPr marL="91449" marR="91449" marT="45700" marB="45700">
                    <a:solidFill>
                      <a:srgbClr val="CDD9E1"/>
                    </a:solidFill>
                  </a:tcPr>
                </a:tc>
                <a:extLst>
                  <a:ext uri="{0D108BD9-81ED-4DB2-BD59-A6C34878D82A}">
                    <a16:rowId xmlns:a16="http://schemas.microsoft.com/office/drawing/2014/main" val="10006"/>
                  </a:ext>
                </a:extLst>
              </a:tr>
            </a:tbl>
          </a:graphicData>
        </a:graphic>
      </p:graphicFrame>
    </p:spTree>
    <p:custDataLst>
      <p:tags r:id="rId1"/>
    </p:custDataLst>
    <p:extLst>
      <p:ext uri="{BB962C8B-B14F-4D97-AF65-F5344CB8AC3E}">
        <p14:creationId xmlns:p14="http://schemas.microsoft.com/office/powerpoint/2010/main" val="4178964118"/>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ltLang="de-DE" dirty="0"/>
              <a:t>Commissioning LOGO! CMR</a:t>
            </a:r>
            <a:br>
              <a:rPr lang="en-US" altLang="de-DE" dirty="0"/>
            </a:br>
            <a:r>
              <a:rPr lang="en-US" altLang="de-DE" dirty="0"/>
              <a:t>First steps</a:t>
            </a:r>
            <a:endParaRPr lang="en-US" dirty="0"/>
          </a:p>
        </p:txBody>
      </p:sp>
      <p:pic>
        <p:nvPicPr>
          <p:cNvPr id="706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548942" y="-22516"/>
            <a:ext cx="4272303" cy="7240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Inhaltsplatzhalter 2"/>
          <p:cNvSpPr txBox="1">
            <a:spLocks/>
          </p:cNvSpPr>
          <p:nvPr/>
        </p:nvSpPr>
        <p:spPr>
          <a:xfrm>
            <a:off x="627064" y="1412874"/>
            <a:ext cx="8208963" cy="4752976"/>
          </a:xfrm>
          <a:prstGeom prst="rect">
            <a:avLst/>
          </a:prstGeom>
        </p:spPr>
        <p:txBody>
          <a:bodyPr/>
          <a:lst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r>
              <a:rPr lang="en-US" kern="0" dirty="0"/>
              <a:t>What to do ?</a:t>
            </a:r>
          </a:p>
          <a:p>
            <a:endParaRPr lang="en-US" kern="0" dirty="0"/>
          </a:p>
          <a:p>
            <a:endParaRPr lang="en-US" kern="0" dirty="0"/>
          </a:p>
          <a:p>
            <a:pPr>
              <a:spcBef>
                <a:spcPts val="1200"/>
              </a:spcBef>
            </a:pPr>
            <a:r>
              <a:rPr lang="en-US" kern="0" dirty="0"/>
              <a:t>Hardware installation</a:t>
            </a:r>
          </a:p>
          <a:p>
            <a:endParaRPr lang="en-US" kern="0" dirty="0"/>
          </a:p>
          <a:p>
            <a:endParaRPr lang="en-US" kern="0" dirty="0"/>
          </a:p>
          <a:p>
            <a:endParaRPr lang="en-US" kern="0" dirty="0"/>
          </a:p>
          <a:p>
            <a:endParaRPr lang="en-US" kern="0" dirty="0"/>
          </a:p>
          <a:p>
            <a:pPr>
              <a:spcBef>
                <a:spcPts val="1200"/>
              </a:spcBef>
            </a:pPr>
            <a:r>
              <a:rPr lang="en-US" kern="0" dirty="0"/>
              <a:t>Web Interface</a:t>
            </a:r>
          </a:p>
        </p:txBody>
      </p:sp>
      <p:sp>
        <p:nvSpPr>
          <p:cNvPr id="10" name="Text Box 8"/>
          <p:cNvSpPr txBox="1">
            <a:spLocks noChangeArrowheads="1"/>
          </p:cNvSpPr>
          <p:nvPr>
            <p:custDataLst>
              <p:tags r:id="rId2"/>
            </p:custDataLst>
          </p:nvPr>
        </p:nvSpPr>
        <p:spPr bwMode="auto">
          <a:xfrm>
            <a:off x="624887" y="5733850"/>
            <a:ext cx="11088199" cy="432000"/>
          </a:xfrm>
          <a:prstGeom prst="rect">
            <a:avLst/>
          </a:prstGeom>
          <a:solidFill>
            <a:srgbClr val="879BAA"/>
          </a:solidFill>
        </p:spPr>
        <p:txBody>
          <a:bodyPr wrap="square" lIns="144000" tIns="54000" rIns="108000" bIns="54000" rtlCol="0" anchor="ctr">
            <a:noAutofit/>
          </a:bodyPr>
          <a:lstStyle>
            <a:defPPr>
              <a:defRPr lang="de-DE"/>
            </a:defPPr>
            <a:lvl1pPr>
              <a:lnSpc>
                <a:spcPct val="110000"/>
              </a:lnSpc>
              <a:spcBef>
                <a:spcPts val="0"/>
              </a:spcBef>
              <a:defRPr b="1">
                <a:solidFill>
                  <a:schemeClr val="bg1"/>
                </a:solidFill>
                <a:latin typeface="Arial" pitchFamily="34" charset="0"/>
                <a:ea typeface="ＭＳ Ｐゴシック" charset="-128"/>
              </a:defRPr>
            </a:lvl1pPr>
            <a:lvl2pPr>
              <a:defRPr>
                <a:solidFill>
                  <a:schemeClr val="bg2"/>
                </a:solidFill>
                <a:latin typeface="Arial" pitchFamily="34" charset="0"/>
                <a:ea typeface="ＭＳ Ｐゴシック" charset="-128"/>
              </a:defRPr>
            </a:lvl2pPr>
            <a:lvl3pPr>
              <a:defRPr>
                <a:solidFill>
                  <a:schemeClr val="bg2"/>
                </a:solidFill>
                <a:latin typeface="Arial" pitchFamily="34" charset="0"/>
                <a:ea typeface="ＭＳ Ｐゴシック" charset="-128"/>
              </a:defRPr>
            </a:lvl3pPr>
            <a:lvl4pPr>
              <a:defRPr>
                <a:solidFill>
                  <a:schemeClr val="bg2"/>
                </a:solidFill>
                <a:latin typeface="Arial" pitchFamily="34" charset="0"/>
                <a:ea typeface="ＭＳ Ｐゴシック" charset="-128"/>
              </a:defRPr>
            </a:lvl4pPr>
            <a:lvl5pPr>
              <a:defRPr>
                <a:solidFill>
                  <a:schemeClr val="bg2"/>
                </a:solidFill>
                <a:latin typeface="Arial" pitchFamily="34" charset="0"/>
                <a:ea typeface="ＭＳ Ｐゴシック" charset="-128"/>
              </a:defRPr>
            </a:lvl5pPr>
            <a:lvl6pPr>
              <a:defRPr>
                <a:solidFill>
                  <a:schemeClr val="bg2"/>
                </a:solidFill>
                <a:latin typeface="Arial" pitchFamily="34" charset="0"/>
                <a:ea typeface="ＭＳ Ｐゴシック" charset="-128"/>
              </a:defRPr>
            </a:lvl6pPr>
            <a:lvl7pPr>
              <a:defRPr>
                <a:solidFill>
                  <a:schemeClr val="bg2"/>
                </a:solidFill>
                <a:latin typeface="Arial" pitchFamily="34" charset="0"/>
                <a:ea typeface="ＭＳ Ｐゴシック" charset="-128"/>
              </a:defRPr>
            </a:lvl7pPr>
            <a:lvl8pPr>
              <a:defRPr>
                <a:solidFill>
                  <a:schemeClr val="bg2"/>
                </a:solidFill>
                <a:latin typeface="Arial" pitchFamily="34" charset="0"/>
                <a:ea typeface="ＭＳ Ｐゴシック" charset="-128"/>
              </a:defRPr>
            </a:lvl8pPr>
            <a:lvl9pPr>
              <a:defRPr>
                <a:solidFill>
                  <a:schemeClr val="bg2"/>
                </a:solidFill>
                <a:latin typeface="Arial" pitchFamily="34" charset="0"/>
                <a:ea typeface="ＭＳ Ｐゴシック" charset="-128"/>
              </a:defRPr>
            </a:lvl9pPr>
          </a:lstStyle>
          <a:p>
            <a:r>
              <a:rPr lang="en-US">
                <a:latin typeface="Arial" charset="0"/>
                <a:cs typeface="Arial" charset="0"/>
              </a:rPr>
              <a:t>See also included product information and manual</a:t>
            </a:r>
            <a:endParaRPr lang="en-US" dirty="0"/>
          </a:p>
        </p:txBody>
      </p:sp>
      <p:cxnSp>
        <p:nvCxnSpPr>
          <p:cNvPr id="11" name="Gerade Verbindung 10"/>
          <p:cNvCxnSpPr/>
          <p:nvPr/>
        </p:nvCxnSpPr>
        <p:spPr bwMode="auto">
          <a:xfrm>
            <a:off x="627063" y="2204830"/>
            <a:ext cx="2591712" cy="0"/>
          </a:xfrm>
          <a:prstGeom prst="line">
            <a:avLst/>
          </a:prstGeom>
          <a:solidFill>
            <a:schemeClr val="tx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Gerade Verbindung 11"/>
          <p:cNvCxnSpPr/>
          <p:nvPr/>
        </p:nvCxnSpPr>
        <p:spPr bwMode="auto">
          <a:xfrm>
            <a:off x="627063" y="3068950"/>
            <a:ext cx="2591712" cy="0"/>
          </a:xfrm>
          <a:prstGeom prst="line">
            <a:avLst/>
          </a:prstGeom>
          <a:solidFill>
            <a:schemeClr val="tx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 name="Gerade Verbindung 12"/>
          <p:cNvCxnSpPr/>
          <p:nvPr/>
        </p:nvCxnSpPr>
        <p:spPr bwMode="auto">
          <a:xfrm>
            <a:off x="627063" y="5356894"/>
            <a:ext cx="2591712" cy="0"/>
          </a:xfrm>
          <a:prstGeom prst="line">
            <a:avLst/>
          </a:prstGeom>
          <a:solidFill>
            <a:schemeClr val="tx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3324465572"/>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Configuration with web based management </a:t>
            </a:r>
            <a:br>
              <a:rPr lang="en-US"/>
            </a:br>
            <a:r>
              <a:rPr lang="en-US"/>
              <a:t>Start page</a:t>
            </a:r>
            <a:endParaRPr lang="en-US" dirty="0"/>
          </a:p>
        </p:txBody>
      </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658" y="1424324"/>
            <a:ext cx="8139988" cy="48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270420166"/>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Configuration with web based management</a:t>
            </a:r>
            <a:br>
              <a:rPr lang="en-US" dirty="0"/>
            </a:br>
            <a:r>
              <a:rPr lang="en-US" dirty="0"/>
              <a:t>Mobile wireless settings</a:t>
            </a:r>
          </a:p>
        </p:txBody>
      </p:sp>
      <p:pic>
        <p:nvPicPr>
          <p:cNvPr id="317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063" y="1412875"/>
            <a:ext cx="7847145" cy="475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4271" y="2702648"/>
            <a:ext cx="5105400" cy="300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llipse 4"/>
          <p:cNvSpPr/>
          <p:nvPr/>
        </p:nvSpPr>
        <p:spPr bwMode="auto">
          <a:xfrm>
            <a:off x="9568763" y="3548241"/>
            <a:ext cx="2044557" cy="734047"/>
          </a:xfrm>
          <a:prstGeom prst="ellipse">
            <a:avLst/>
          </a:prstGeom>
          <a:noFill/>
          <a:ln w="25400" cap="flat" cmpd="sng" algn="ctr">
            <a:solidFill>
              <a:srgbClr val="C85A1E"/>
            </a:solidFill>
            <a:prstDash val="solid"/>
            <a:miter lim="800000"/>
            <a:headEnd type="none" w="med" len="med"/>
            <a:tailEnd type="none" w="med" len="med"/>
          </a:ln>
          <a:effectLst/>
          <a:extLst>
            <a:ext uri="{909E8E84-426E-40DD-AFC4-6F175D3DCCD1}">
              <a14:hiddenFill xmlns:a14="http://schemas.microsoft.com/office/drawing/2010/main">
                <a:solidFill>
                  <a:srgbClr val="BECDD7"/>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8" name="Ellipse 7"/>
          <p:cNvSpPr/>
          <p:nvPr/>
        </p:nvSpPr>
        <p:spPr bwMode="auto">
          <a:xfrm>
            <a:off x="3195192" y="2303172"/>
            <a:ext cx="2044557" cy="734047"/>
          </a:xfrm>
          <a:prstGeom prst="ellipse">
            <a:avLst/>
          </a:prstGeom>
          <a:noFill/>
          <a:ln w="25400" cap="flat" cmpd="sng" algn="ctr">
            <a:solidFill>
              <a:srgbClr val="C85A1E"/>
            </a:solidFill>
            <a:prstDash val="solid"/>
            <a:miter lim="800000"/>
            <a:headEnd type="none" w="med" len="med"/>
            <a:tailEnd type="none" w="med" len="med"/>
          </a:ln>
          <a:effectLst/>
          <a:extLst>
            <a:ext uri="{909E8E84-426E-40DD-AFC4-6F175D3DCCD1}">
              <a14:hiddenFill xmlns:a14="http://schemas.microsoft.com/office/drawing/2010/main">
                <a:solidFill>
                  <a:srgbClr val="BECDD7"/>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11" name="Line Callout 2 (Accent Bar) 11"/>
          <p:cNvSpPr/>
          <p:nvPr/>
        </p:nvSpPr>
        <p:spPr bwMode="auto">
          <a:xfrm>
            <a:off x="5092464" y="3177811"/>
            <a:ext cx="1028357" cy="552852"/>
          </a:xfrm>
          <a:prstGeom prst="accentCallout2">
            <a:avLst>
              <a:gd name="adj1" fmla="val 45081"/>
              <a:gd name="adj2" fmla="val -7769"/>
              <a:gd name="adj3" fmla="val 45110"/>
              <a:gd name="adj4" fmla="val -40179"/>
              <a:gd name="adj5" fmla="val -27688"/>
              <a:gd name="adj6" fmla="val -98515"/>
            </a:avLst>
          </a:prstGeom>
          <a:solidFill>
            <a:srgbClr val="00646E"/>
          </a:solidFill>
          <a:ln w="25400">
            <a:solidFill>
              <a:srgbClr val="EB780A"/>
            </a:solidFill>
            <a:miter lim="800000"/>
            <a:headEnd/>
            <a:tailEnd/>
          </a:ln>
          <a:effectLst/>
        </p:spPr>
        <p:txBody>
          <a:bodyPr wrap="square" lIns="72000" tIns="54000" rIns="36000" bIns="54000" numCol="1" spcCol="72000" rtlCol="0" anchor="ctr">
            <a:noAutofit/>
          </a:bodyPr>
          <a:lstStyle/>
          <a:p>
            <a:pPr>
              <a:lnSpc>
                <a:spcPct val="110000"/>
              </a:lnSpc>
              <a:spcBef>
                <a:spcPts val="0"/>
              </a:spcBef>
            </a:pPr>
            <a:r>
              <a:rPr lang="en-US" sz="1400">
                <a:solidFill>
                  <a:schemeClr val="lt1"/>
                </a:solidFill>
              </a:rPr>
              <a:t>Password </a:t>
            </a:r>
            <a:br>
              <a:rPr lang="en-US" sz="1400">
                <a:solidFill>
                  <a:schemeClr val="lt1"/>
                </a:solidFill>
              </a:rPr>
            </a:br>
            <a:r>
              <a:rPr lang="en-US" sz="1400">
                <a:solidFill>
                  <a:schemeClr val="lt1"/>
                </a:solidFill>
              </a:rPr>
              <a:t>SIM-Card</a:t>
            </a:r>
            <a:endParaRPr lang="en-US" sz="1400" dirty="0">
              <a:solidFill>
                <a:schemeClr val="lt1"/>
              </a:solidFill>
            </a:endParaRPr>
          </a:p>
        </p:txBody>
      </p:sp>
      <p:sp>
        <p:nvSpPr>
          <p:cNvPr id="12" name="Line Callout 2 (Accent Bar) 13"/>
          <p:cNvSpPr/>
          <p:nvPr/>
        </p:nvSpPr>
        <p:spPr bwMode="auto">
          <a:xfrm flipH="1">
            <a:off x="8187465" y="4365130"/>
            <a:ext cx="1508638" cy="522662"/>
          </a:xfrm>
          <a:prstGeom prst="accentCallout2">
            <a:avLst>
              <a:gd name="adj1" fmla="val 46513"/>
              <a:gd name="adj2" fmla="val -4449"/>
              <a:gd name="adj3" fmla="val 48228"/>
              <a:gd name="adj4" fmla="val -21973"/>
              <a:gd name="adj5" fmla="val -21395"/>
              <a:gd name="adj6" fmla="val -33574"/>
            </a:avLst>
          </a:prstGeom>
          <a:solidFill>
            <a:srgbClr val="00646E"/>
          </a:solidFill>
          <a:ln w="25400">
            <a:solidFill>
              <a:srgbClr val="EB780A"/>
            </a:solidFill>
            <a:miter lim="800000"/>
            <a:headEnd/>
            <a:tailEnd/>
          </a:ln>
          <a:effectLst/>
        </p:spPr>
        <p:txBody>
          <a:bodyPr wrap="square" lIns="72000" tIns="54000" rIns="36000" bIns="54000" numCol="1" spcCol="72000" rtlCol="0" anchor="ctr">
            <a:noAutofit/>
          </a:bodyPr>
          <a:lstStyle/>
          <a:p>
            <a:pPr>
              <a:lnSpc>
                <a:spcPct val="110000"/>
              </a:lnSpc>
              <a:spcBef>
                <a:spcPts val="0"/>
              </a:spcBef>
            </a:pPr>
            <a:r>
              <a:rPr lang="en-US" sz="1400">
                <a:solidFill>
                  <a:schemeClr val="lt1"/>
                </a:solidFill>
              </a:rPr>
              <a:t>Password  Received SMS</a:t>
            </a:r>
            <a:endParaRPr lang="en-US" sz="1400" dirty="0">
              <a:solidFill>
                <a:schemeClr val="lt1"/>
              </a:solidFill>
            </a:endParaRPr>
          </a:p>
        </p:txBody>
      </p:sp>
    </p:spTree>
    <p:custDataLst>
      <p:tags r:id="rId1"/>
    </p:custDataLst>
    <p:extLst>
      <p:ext uri="{BB962C8B-B14F-4D97-AF65-F5344CB8AC3E}">
        <p14:creationId xmlns:p14="http://schemas.microsoft.com/office/powerpoint/2010/main" val="2020600371"/>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Configuration with web based management</a:t>
            </a:r>
            <a:br>
              <a:rPr lang="en-US"/>
            </a:br>
            <a:r>
              <a:rPr lang="en-US"/>
              <a:t>Activate GPS</a:t>
            </a:r>
            <a:endParaRPr lang="en-US" dirty="0"/>
          </a:p>
        </p:txBody>
      </p:sp>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906" y="1412874"/>
            <a:ext cx="6893115" cy="475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llipse 3"/>
          <p:cNvSpPr/>
          <p:nvPr/>
        </p:nvSpPr>
        <p:spPr bwMode="auto">
          <a:xfrm>
            <a:off x="4074113" y="4262956"/>
            <a:ext cx="2025062" cy="353282"/>
          </a:xfrm>
          <a:prstGeom prst="ellipse">
            <a:avLst/>
          </a:prstGeom>
          <a:noFill/>
          <a:ln w="25400" cap="flat" cmpd="sng" algn="ctr">
            <a:solidFill>
              <a:srgbClr val="C85A1E"/>
            </a:solidFill>
            <a:prstDash val="solid"/>
            <a:miter lim="800000"/>
            <a:headEnd type="none" w="med" len="med"/>
            <a:tailEnd type="none" w="med" len="med"/>
          </a:ln>
          <a:effectLst/>
          <a:extLst>
            <a:ext uri="{909E8E84-426E-40DD-AFC4-6F175D3DCCD1}">
              <a14:hiddenFill xmlns:a14="http://schemas.microsoft.com/office/drawing/2010/main">
                <a:solidFill>
                  <a:srgbClr val="BECDD7"/>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8" name="Line Callout 2 (Accent Bar) 11"/>
          <p:cNvSpPr/>
          <p:nvPr/>
        </p:nvSpPr>
        <p:spPr bwMode="auto">
          <a:xfrm>
            <a:off x="2426665" y="4941210"/>
            <a:ext cx="1440200" cy="552852"/>
          </a:xfrm>
          <a:prstGeom prst="accentCallout2">
            <a:avLst>
              <a:gd name="adj1" fmla="val 48052"/>
              <a:gd name="adj2" fmla="val 104577"/>
              <a:gd name="adj3" fmla="val 47092"/>
              <a:gd name="adj4" fmla="val 126324"/>
              <a:gd name="adj5" fmla="val -58479"/>
              <a:gd name="adj6" fmla="val 161124"/>
            </a:avLst>
          </a:prstGeom>
          <a:solidFill>
            <a:srgbClr val="00646E"/>
          </a:solidFill>
          <a:ln w="25400">
            <a:solidFill>
              <a:srgbClr val="EB780A"/>
            </a:solidFill>
            <a:miter lim="800000"/>
            <a:headEnd/>
            <a:tailEnd/>
          </a:ln>
          <a:effectLst/>
        </p:spPr>
        <p:txBody>
          <a:bodyPr wrap="square" lIns="72000" tIns="54000" rIns="36000" bIns="54000" numCol="1" spcCol="72000" rtlCol="0" anchor="ctr">
            <a:noAutofit/>
          </a:bodyPr>
          <a:lstStyle/>
          <a:p>
            <a:pPr>
              <a:lnSpc>
                <a:spcPct val="110000"/>
              </a:lnSpc>
              <a:spcBef>
                <a:spcPts val="0"/>
              </a:spcBef>
            </a:pPr>
            <a:r>
              <a:rPr lang="en-US" sz="1400">
                <a:solidFill>
                  <a:schemeClr val="lt1"/>
                </a:solidFill>
              </a:rPr>
              <a:t>Activate GPS</a:t>
            </a:r>
            <a:endParaRPr lang="en-US" sz="1400" dirty="0">
              <a:solidFill>
                <a:schemeClr val="lt1"/>
              </a:solidFill>
            </a:endParaRPr>
          </a:p>
        </p:txBody>
      </p:sp>
    </p:spTree>
    <p:custDataLst>
      <p:tags r:id="rId1"/>
    </p:custDataLst>
    <p:extLst>
      <p:ext uri="{BB962C8B-B14F-4D97-AF65-F5344CB8AC3E}">
        <p14:creationId xmlns:p14="http://schemas.microsoft.com/office/powerpoint/2010/main" val="1608897395"/>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Configuration with web based management </a:t>
            </a:r>
            <a:br>
              <a:rPr lang="en-US" dirty="0"/>
            </a:br>
            <a:r>
              <a:rPr lang="en-US" altLang="de-DE" dirty="0"/>
              <a:t>Time-of-day synchronization</a:t>
            </a:r>
            <a:endParaRPr lang="en-US" dirty="0"/>
          </a:p>
        </p:txBody>
      </p:sp>
      <p:pic>
        <p:nvPicPr>
          <p:cNvPr id="225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2930735" y="1412875"/>
            <a:ext cx="6480594" cy="475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llipse 2"/>
          <p:cNvSpPr/>
          <p:nvPr/>
        </p:nvSpPr>
        <p:spPr bwMode="auto">
          <a:xfrm>
            <a:off x="5039753" y="3495404"/>
            <a:ext cx="1756372" cy="501634"/>
          </a:xfrm>
          <a:prstGeom prst="ellipse">
            <a:avLst/>
          </a:prstGeom>
          <a:noFill/>
          <a:ln w="25400">
            <a:solidFill>
              <a:srgbClr val="EB780A"/>
            </a:solidFill>
            <a:miter lim="800000"/>
            <a:headEnd/>
            <a:tailEnd/>
          </a:ln>
          <a:effectLst/>
          <a:extLst>
            <a:ext uri="{909E8E84-426E-40DD-AFC4-6F175D3DCCD1}">
              <a14:hiddenFill xmlns:a14="http://schemas.microsoft.com/office/drawing/2010/main">
                <a:solidFill>
                  <a:srgbClr val="BECDD7"/>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16" name="Ellipse 15"/>
          <p:cNvSpPr/>
          <p:nvPr/>
        </p:nvSpPr>
        <p:spPr bwMode="auto">
          <a:xfrm>
            <a:off x="4775694" y="4286746"/>
            <a:ext cx="1472161" cy="250817"/>
          </a:xfrm>
          <a:prstGeom prst="ellipse">
            <a:avLst/>
          </a:prstGeom>
          <a:noFill/>
          <a:ln w="25400">
            <a:solidFill>
              <a:srgbClr val="EB780A"/>
            </a:solidFill>
            <a:miter lim="800000"/>
            <a:headEnd/>
            <a:tailEnd/>
          </a:ln>
          <a:effectLst/>
          <a:extLst>
            <a:ext uri="{909E8E84-426E-40DD-AFC4-6F175D3DCCD1}">
              <a14:hiddenFill xmlns:a14="http://schemas.microsoft.com/office/drawing/2010/main">
                <a:solidFill>
                  <a:srgbClr val="BECDD7"/>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21" name="Ellipse 20"/>
          <p:cNvSpPr/>
          <p:nvPr/>
        </p:nvSpPr>
        <p:spPr bwMode="auto">
          <a:xfrm>
            <a:off x="5181858" y="4978433"/>
            <a:ext cx="1472161" cy="250817"/>
          </a:xfrm>
          <a:prstGeom prst="ellipse">
            <a:avLst/>
          </a:prstGeom>
          <a:noFill/>
          <a:ln w="25400">
            <a:solidFill>
              <a:srgbClr val="EB780A"/>
            </a:solidFill>
            <a:miter lim="800000"/>
            <a:headEnd/>
            <a:tailEnd/>
          </a:ln>
          <a:effectLst/>
          <a:extLst>
            <a:ext uri="{909E8E84-426E-40DD-AFC4-6F175D3DCCD1}">
              <a14:hiddenFill xmlns:a14="http://schemas.microsoft.com/office/drawing/2010/main">
                <a:solidFill>
                  <a:srgbClr val="BECDD7"/>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27" name="Textfeld 26"/>
          <p:cNvSpPr txBox="1"/>
          <p:nvPr/>
        </p:nvSpPr>
        <p:spPr>
          <a:xfrm>
            <a:off x="8953000" y="4468291"/>
            <a:ext cx="2762750" cy="1020655"/>
          </a:xfrm>
          <a:prstGeom prst="rect">
            <a:avLst/>
          </a:prstGeom>
          <a:solidFill>
            <a:srgbClr val="00646E"/>
          </a:solidFill>
          <a:ln>
            <a:noFill/>
          </a:ln>
          <a:effectLst/>
        </p:spPr>
        <p:style>
          <a:lnRef idx="1">
            <a:schemeClr val="accent3"/>
          </a:lnRef>
          <a:fillRef idx="3">
            <a:schemeClr val="accent3"/>
          </a:fillRef>
          <a:effectRef idx="2">
            <a:schemeClr val="accent3"/>
          </a:effectRef>
          <a:fontRef idx="minor">
            <a:schemeClr val="lt1"/>
          </a:fontRef>
        </p:style>
        <p:txBody>
          <a:bodyPr wrap="square" lIns="36000" tIns="36000" rIns="36000" bIns="36000" rtlCol="0">
            <a:spAutoFit/>
          </a:bodyPr>
          <a:lstStyle>
            <a:defPPr>
              <a:defRPr lang="de-DE"/>
            </a:defPPr>
            <a:lvl1pPr>
              <a:lnSpc>
                <a:spcPct val="110000"/>
              </a:lnSpc>
              <a:spcBef>
                <a:spcPts val="0"/>
              </a:spcBef>
              <a:defRPr sz="1200">
                <a:solidFill>
                  <a:schemeClr val="tx1"/>
                </a:solidFill>
              </a:defRPr>
            </a:lvl1pPr>
          </a:lstStyle>
          <a:p>
            <a:r>
              <a:rPr lang="en-US" sz="1400">
                <a:solidFill>
                  <a:schemeClr val="bg1"/>
                </a:solidFill>
              </a:rPr>
              <a:t>For GPS only</a:t>
            </a:r>
          </a:p>
          <a:p>
            <a:r>
              <a:rPr lang="en-US" sz="1400">
                <a:solidFill>
                  <a:schemeClr val="bg1"/>
                </a:solidFill>
              </a:rPr>
              <a:t>Activate “drop down menu „Activate GPS“ at register ”System”</a:t>
            </a:r>
            <a:endParaRPr lang="en-US" sz="1400" dirty="0">
              <a:solidFill>
                <a:schemeClr val="bg1"/>
              </a:solidFill>
            </a:endParaRPr>
          </a:p>
        </p:txBody>
      </p:sp>
      <p:sp>
        <p:nvSpPr>
          <p:cNvPr id="24" name="Line Callout 2 (Accent Bar) 11"/>
          <p:cNvSpPr/>
          <p:nvPr/>
        </p:nvSpPr>
        <p:spPr bwMode="auto">
          <a:xfrm>
            <a:off x="627063" y="3492966"/>
            <a:ext cx="2088856" cy="1368000"/>
          </a:xfrm>
          <a:prstGeom prst="accentCallout2">
            <a:avLst>
              <a:gd name="adj1" fmla="val 48052"/>
              <a:gd name="adj2" fmla="val 104577"/>
              <a:gd name="adj3" fmla="val 51125"/>
              <a:gd name="adj4" fmla="val 121371"/>
              <a:gd name="adj5" fmla="val 67148"/>
              <a:gd name="adj6" fmla="val 198017"/>
            </a:avLst>
          </a:prstGeom>
          <a:solidFill>
            <a:srgbClr val="00646E"/>
          </a:solidFill>
          <a:ln w="25400">
            <a:solidFill>
              <a:srgbClr val="EB780A"/>
            </a:solidFill>
            <a:miter lim="800000"/>
            <a:headEnd/>
            <a:tailEnd/>
          </a:ln>
          <a:effectLst/>
        </p:spPr>
        <p:txBody>
          <a:bodyPr wrap="square" lIns="144000" tIns="54000" rIns="36000" bIns="54000" numCol="1" spcCol="72000" rtlCol="0" anchor="ctr">
            <a:noAutofit/>
          </a:bodyPr>
          <a:lstStyle/>
          <a:p>
            <a:pPr>
              <a:spcBef>
                <a:spcPts val="300"/>
              </a:spcBef>
            </a:pPr>
            <a:r>
              <a:rPr lang="en-US" sz="1400">
                <a:solidFill>
                  <a:schemeClr val="bg1"/>
                </a:solidFill>
              </a:rPr>
              <a:t>Options Update Interval:</a:t>
            </a:r>
          </a:p>
          <a:p>
            <a:pPr marL="180975" indent="-180975">
              <a:spcBef>
                <a:spcPts val="300"/>
              </a:spcBef>
              <a:buFont typeface="Arial" panose="020B0604020202020204" pitchFamily="34" charset="0"/>
              <a:buChar char="•"/>
            </a:pPr>
            <a:r>
              <a:rPr lang="en-US" sz="1400">
                <a:solidFill>
                  <a:schemeClr val="bg1"/>
                </a:solidFill>
              </a:rPr>
              <a:t>1 hour</a:t>
            </a:r>
          </a:p>
          <a:p>
            <a:pPr marL="180975" indent="-180975">
              <a:spcBef>
                <a:spcPts val="300"/>
              </a:spcBef>
              <a:buFont typeface="Arial" panose="020B0604020202020204" pitchFamily="34" charset="0"/>
              <a:buChar char="•"/>
            </a:pPr>
            <a:r>
              <a:rPr lang="en-US" sz="1400">
                <a:solidFill>
                  <a:schemeClr val="bg1"/>
                </a:solidFill>
              </a:rPr>
              <a:t>12 hours</a:t>
            </a:r>
          </a:p>
          <a:p>
            <a:pPr marL="180975" indent="-180975">
              <a:spcBef>
                <a:spcPts val="300"/>
              </a:spcBef>
              <a:buFont typeface="Arial" panose="020B0604020202020204" pitchFamily="34" charset="0"/>
              <a:buChar char="•"/>
            </a:pPr>
            <a:r>
              <a:rPr lang="en-US" sz="1400">
                <a:solidFill>
                  <a:schemeClr val="bg1"/>
                </a:solidFill>
              </a:rPr>
              <a:t>1 day </a:t>
            </a:r>
            <a:endParaRPr lang="en-US" sz="1400" dirty="0">
              <a:solidFill>
                <a:schemeClr val="bg1"/>
              </a:solidFill>
            </a:endParaRPr>
          </a:p>
        </p:txBody>
      </p:sp>
      <p:sp>
        <p:nvSpPr>
          <p:cNvPr id="25" name="Line Callout 2 (Accent Bar) 11"/>
          <p:cNvSpPr/>
          <p:nvPr/>
        </p:nvSpPr>
        <p:spPr bwMode="auto">
          <a:xfrm>
            <a:off x="627063" y="5157320"/>
            <a:ext cx="2088856" cy="576000"/>
          </a:xfrm>
          <a:prstGeom prst="accentCallout2">
            <a:avLst>
              <a:gd name="adj1" fmla="val 48052"/>
              <a:gd name="adj2" fmla="val 104577"/>
              <a:gd name="adj3" fmla="val 27284"/>
              <a:gd name="adj4" fmla="val 125944"/>
              <a:gd name="adj5" fmla="val -5740"/>
              <a:gd name="adj6" fmla="val 218348"/>
            </a:avLst>
          </a:prstGeom>
          <a:solidFill>
            <a:srgbClr val="00646E"/>
          </a:solidFill>
          <a:ln w="25400">
            <a:solidFill>
              <a:srgbClr val="EB780A"/>
            </a:solidFill>
            <a:miter lim="800000"/>
            <a:headEnd/>
            <a:tailEnd/>
          </a:ln>
          <a:effectLst/>
        </p:spPr>
        <p:txBody>
          <a:bodyPr wrap="square" lIns="144000" tIns="54000" rIns="36000" bIns="54000" numCol="1" spcCol="72000" rtlCol="0" anchor="ctr">
            <a:noAutofit/>
          </a:bodyPr>
          <a:lstStyle/>
          <a:p>
            <a:pPr>
              <a:spcBef>
                <a:spcPts val="300"/>
              </a:spcBef>
            </a:pPr>
            <a:r>
              <a:rPr lang="en-US" sz="1400">
                <a:solidFill>
                  <a:schemeClr val="bg1"/>
                </a:solidFill>
              </a:rPr>
              <a:t>Forward to</a:t>
            </a:r>
            <a:br>
              <a:rPr lang="en-US" sz="1400">
                <a:solidFill>
                  <a:schemeClr val="bg1"/>
                </a:solidFill>
              </a:rPr>
            </a:br>
            <a:r>
              <a:rPr lang="en-US" sz="1400">
                <a:solidFill>
                  <a:schemeClr val="bg1"/>
                </a:solidFill>
              </a:rPr>
              <a:t>LOGO! BM</a:t>
            </a:r>
            <a:endParaRPr lang="en-US" sz="1400" dirty="0">
              <a:solidFill>
                <a:schemeClr val="bg1"/>
              </a:solidFill>
            </a:endParaRPr>
          </a:p>
        </p:txBody>
      </p:sp>
      <p:sp>
        <p:nvSpPr>
          <p:cNvPr id="28" name="Line Callout 2 (Accent Bar) 13"/>
          <p:cNvSpPr/>
          <p:nvPr/>
        </p:nvSpPr>
        <p:spPr bwMode="auto">
          <a:xfrm flipH="1">
            <a:off x="8953000" y="2177264"/>
            <a:ext cx="2762750" cy="2115155"/>
          </a:xfrm>
          <a:prstGeom prst="accentCallout2">
            <a:avLst>
              <a:gd name="adj1" fmla="val 46513"/>
              <a:gd name="adj2" fmla="val 104462"/>
              <a:gd name="adj3" fmla="val 45262"/>
              <a:gd name="adj4" fmla="val 135689"/>
              <a:gd name="adj5" fmla="val 71231"/>
              <a:gd name="adj6" fmla="val 179001"/>
            </a:avLst>
          </a:prstGeom>
          <a:solidFill>
            <a:srgbClr val="00646E"/>
          </a:solidFill>
          <a:ln w="25400">
            <a:solidFill>
              <a:srgbClr val="EB780A"/>
            </a:solidFill>
            <a:miter lim="800000"/>
            <a:headEnd/>
            <a:tailEnd/>
          </a:ln>
          <a:effectLst/>
        </p:spPr>
        <p:txBody>
          <a:bodyPr wrap="square" lIns="72000" tIns="54000" rIns="36000" bIns="54000" numCol="1" spcCol="72000" rtlCol="0" anchor="ctr">
            <a:noAutofit/>
          </a:bodyPr>
          <a:lstStyle/>
          <a:p>
            <a:r>
              <a:rPr lang="en-US" sz="1400">
                <a:solidFill>
                  <a:schemeClr val="bg1"/>
                </a:solidFill>
              </a:rPr>
              <a:t>For NTP only, </a:t>
            </a:r>
          </a:p>
          <a:p>
            <a:r>
              <a:rPr lang="en-US" sz="1400">
                <a:solidFill>
                  <a:schemeClr val="bg1"/>
                </a:solidFill>
              </a:rPr>
              <a:t>Input address of NTP Server</a:t>
            </a:r>
          </a:p>
          <a:p>
            <a:r>
              <a:rPr lang="en-US" sz="1400">
                <a:solidFill>
                  <a:schemeClr val="bg1"/>
                </a:solidFill>
              </a:rPr>
              <a:t>Activate drop down menu “Activate data connection via the mobile wireless network” at register “Mobile wireless settings”</a:t>
            </a:r>
          </a:p>
          <a:p>
            <a:endParaRPr lang="en-US" sz="1400" dirty="0">
              <a:solidFill>
                <a:schemeClr val="bg1"/>
              </a:solidFill>
            </a:endParaRPr>
          </a:p>
        </p:txBody>
      </p:sp>
      <p:sp>
        <p:nvSpPr>
          <p:cNvPr id="15" name="Line Callout 2 (Accent Bar) 11"/>
          <p:cNvSpPr/>
          <p:nvPr/>
        </p:nvSpPr>
        <p:spPr bwMode="auto">
          <a:xfrm>
            <a:off x="627063" y="1963651"/>
            <a:ext cx="2088856" cy="1368000"/>
          </a:xfrm>
          <a:prstGeom prst="accentCallout2">
            <a:avLst>
              <a:gd name="adj1" fmla="val 48052"/>
              <a:gd name="adj2" fmla="val 104577"/>
              <a:gd name="adj3" fmla="val 48986"/>
              <a:gd name="adj4" fmla="val 121371"/>
              <a:gd name="adj5" fmla="val 123295"/>
              <a:gd name="adj6" fmla="val 215527"/>
            </a:avLst>
          </a:prstGeom>
          <a:solidFill>
            <a:srgbClr val="00646E"/>
          </a:solidFill>
          <a:ln w="25400">
            <a:solidFill>
              <a:srgbClr val="EB780A"/>
            </a:solidFill>
            <a:miter lim="800000"/>
            <a:headEnd/>
            <a:tailEnd/>
          </a:ln>
          <a:effectLst/>
        </p:spPr>
        <p:txBody>
          <a:bodyPr wrap="square" lIns="144000" tIns="54000" rIns="36000" bIns="54000" numCol="1" spcCol="72000" rtlCol="0" anchor="ctr">
            <a:noAutofit/>
          </a:bodyPr>
          <a:lstStyle/>
          <a:p>
            <a:pPr>
              <a:spcBef>
                <a:spcPts val="300"/>
              </a:spcBef>
            </a:pPr>
            <a:r>
              <a:rPr lang="en-US" sz="1400">
                <a:solidFill>
                  <a:schemeClr val="bg1"/>
                </a:solidFill>
              </a:rPr>
              <a:t>Options:</a:t>
            </a:r>
          </a:p>
          <a:p>
            <a:pPr marL="180975" indent="-180975">
              <a:spcBef>
                <a:spcPts val="300"/>
              </a:spcBef>
              <a:buFont typeface="Arial" panose="020B0604020202020204" pitchFamily="34" charset="0"/>
              <a:buChar char="•"/>
            </a:pPr>
            <a:r>
              <a:rPr lang="en-US" sz="1400">
                <a:solidFill>
                  <a:schemeClr val="bg1"/>
                </a:solidFill>
              </a:rPr>
              <a:t>NTP</a:t>
            </a:r>
          </a:p>
          <a:p>
            <a:pPr marL="180975" indent="-180975">
              <a:spcBef>
                <a:spcPts val="300"/>
              </a:spcBef>
              <a:buFont typeface="Arial" panose="020B0604020202020204" pitchFamily="34" charset="0"/>
              <a:buChar char="•"/>
            </a:pPr>
            <a:r>
              <a:rPr lang="en-US" sz="1400">
                <a:solidFill>
                  <a:schemeClr val="bg1"/>
                </a:solidFill>
              </a:rPr>
              <a:t>GPS </a:t>
            </a:r>
          </a:p>
          <a:p>
            <a:pPr marL="180975" indent="-180975">
              <a:spcBef>
                <a:spcPts val="300"/>
              </a:spcBef>
              <a:buFont typeface="Arial" panose="020B0604020202020204" pitchFamily="34" charset="0"/>
              <a:buChar char="•"/>
            </a:pPr>
            <a:r>
              <a:rPr lang="en-US" sz="1400">
                <a:solidFill>
                  <a:schemeClr val="bg1"/>
                </a:solidFill>
              </a:rPr>
              <a:t>Cellular network provider</a:t>
            </a:r>
            <a:endParaRPr lang="en-US" sz="1400" dirty="0">
              <a:solidFill>
                <a:schemeClr val="bg1"/>
              </a:solidFill>
            </a:endParaRPr>
          </a:p>
        </p:txBody>
      </p:sp>
    </p:spTree>
    <p:custDataLst>
      <p:tags r:id="rId1"/>
    </p:custDataLst>
    <p:extLst>
      <p:ext uri="{BB962C8B-B14F-4D97-AF65-F5344CB8AC3E}">
        <p14:creationId xmlns:p14="http://schemas.microsoft.com/office/powerpoint/2010/main" val="4083148614"/>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Configuration with web based management</a:t>
            </a:r>
            <a:br>
              <a:rPr lang="en-US" dirty="0"/>
            </a:br>
            <a:r>
              <a:rPr lang="en-US" dirty="0"/>
              <a:t>Signal monitoring</a:t>
            </a:r>
          </a:p>
        </p:txBody>
      </p:sp>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018" y="1360335"/>
            <a:ext cx="7290437" cy="4928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801814750"/>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627063" y="1443038"/>
            <a:ext cx="3600450" cy="4748962"/>
          </a:xfrm>
        </p:spPr>
        <p:txBody>
          <a:bodyPr/>
          <a:lstStyle/>
          <a:p>
            <a:pPr lvl="1"/>
            <a:r>
              <a:rPr lang="en-US" sz="1400" dirty="0"/>
              <a:t>A water tank holds 100 liters. If the volume of 100 liters is exceeded, an alarm message will be sent to the maintenance staff (SMS message).</a:t>
            </a:r>
          </a:p>
          <a:p>
            <a:pPr lvl="1"/>
            <a:r>
              <a:rPr lang="en-US" sz="1400" dirty="0"/>
              <a:t>The maintenance staff consists of two employees, employee "User-1" and employee "User-2" whose phone numbers are known. The employees are organized in a group called „Maintenance Staff“</a:t>
            </a:r>
          </a:p>
          <a:p>
            <a:pPr lvl="1"/>
            <a:r>
              <a:rPr lang="en-US" sz="1400" dirty="0"/>
              <a:t>A fill level sensor is connected to input no. 1 of the </a:t>
            </a:r>
            <a:r>
              <a:rPr lang="en-US" sz="1400" b="1" dirty="0">
                <a:solidFill>
                  <a:srgbClr val="32A0A0"/>
                </a:solidFill>
              </a:rPr>
              <a:t>LOGO! BM</a:t>
            </a:r>
            <a:r>
              <a:rPr lang="en-US" sz="1400" dirty="0"/>
              <a:t>: If the measurement indicates that the amount of liquid has been exceeded (&gt; 100 liters in the tank), the fill level sensor sets digital input no. 1 to "1".</a:t>
            </a:r>
          </a:p>
        </p:txBody>
      </p:sp>
      <p:sp>
        <p:nvSpPr>
          <p:cNvPr id="13" name="Inhaltsplatzhalter 12">
            <a:extLst>
              <a:ext uri="{FF2B5EF4-FFF2-40B4-BE49-F238E27FC236}">
                <a16:creationId xmlns:a16="http://schemas.microsoft.com/office/drawing/2014/main" id="{CD063CCA-DEE0-4924-A365-B673FFCB7A37}"/>
              </a:ext>
            </a:extLst>
          </p:cNvPr>
          <p:cNvSpPr>
            <a:spLocks noGrp="1"/>
          </p:cNvSpPr>
          <p:nvPr>
            <p:ph sz="half" idx="2"/>
          </p:nvPr>
        </p:nvSpPr>
        <p:spPr/>
        <p:txBody>
          <a:bodyPr/>
          <a:lstStyle/>
          <a:p>
            <a:endParaRPr lang="en-US"/>
          </a:p>
        </p:txBody>
      </p:sp>
      <p:sp>
        <p:nvSpPr>
          <p:cNvPr id="2" name="Titel 1"/>
          <p:cNvSpPr>
            <a:spLocks noGrp="1"/>
          </p:cNvSpPr>
          <p:nvPr>
            <p:ph type="title"/>
          </p:nvPr>
        </p:nvSpPr>
        <p:spPr/>
        <p:txBody>
          <a:bodyPr/>
          <a:lstStyle/>
          <a:p>
            <a:r>
              <a:rPr lang="en-US"/>
              <a:t>Configuration with web based management</a:t>
            </a:r>
            <a:br>
              <a:rPr lang="en-US"/>
            </a:br>
            <a:r>
              <a:rPr lang="en-US"/>
              <a:t>Example</a:t>
            </a:r>
            <a:endParaRPr lang="en-US" dirty="0"/>
          </a:p>
        </p:txBody>
      </p:sp>
      <p:grpSp>
        <p:nvGrpSpPr>
          <p:cNvPr id="7" name="Gruppieren 6"/>
          <p:cNvGrpSpPr/>
          <p:nvPr/>
        </p:nvGrpSpPr>
        <p:grpSpPr>
          <a:xfrm>
            <a:off x="4370389" y="1412874"/>
            <a:ext cx="7345362" cy="4088559"/>
            <a:chOff x="5354989" y="1412874"/>
            <a:chExt cx="6360761" cy="3540513"/>
          </a:xfrm>
        </p:grpSpPr>
        <p:pic>
          <p:nvPicPr>
            <p:cNvPr id="348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354989" y="1412874"/>
              <a:ext cx="6360761" cy="354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llipse 5"/>
            <p:cNvSpPr/>
            <p:nvPr/>
          </p:nvSpPr>
          <p:spPr bwMode="auto">
            <a:xfrm>
              <a:off x="6540625" y="2195932"/>
              <a:ext cx="1848416" cy="601935"/>
            </a:xfrm>
            <a:prstGeom prst="ellipse">
              <a:avLst/>
            </a:prstGeom>
            <a:noFill/>
            <a:ln w="25400" cap="flat" cmpd="sng" algn="ctr">
              <a:solidFill>
                <a:srgbClr val="C85A1E"/>
              </a:solidFill>
              <a:prstDash val="solid"/>
              <a:miter lim="800000"/>
              <a:headEnd type="none" w="med" len="med"/>
              <a:tailEnd type="none" w="med" len="med"/>
            </a:ln>
            <a:effectLst/>
            <a:extLst>
              <a:ext uri="{909E8E84-426E-40DD-AFC4-6F175D3DCCD1}">
                <a14:hiddenFill xmlns:a14="http://schemas.microsoft.com/office/drawing/2010/main">
                  <a:solidFill>
                    <a:srgbClr val="BECDD7"/>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grpSp>
      <p:sp>
        <p:nvSpPr>
          <p:cNvPr id="10" name="Line Callout 2 (Accent Bar) 13"/>
          <p:cNvSpPr/>
          <p:nvPr/>
        </p:nvSpPr>
        <p:spPr bwMode="auto">
          <a:xfrm flipH="1">
            <a:off x="8763541" y="3087297"/>
            <a:ext cx="2348247" cy="540000"/>
          </a:xfrm>
          <a:prstGeom prst="accentCallout2">
            <a:avLst>
              <a:gd name="adj1" fmla="val 46513"/>
              <a:gd name="adj2" fmla="val 104462"/>
              <a:gd name="adj3" fmla="val 42667"/>
              <a:gd name="adj4" fmla="val 118377"/>
              <a:gd name="adj5" fmla="val -31448"/>
              <a:gd name="adj6" fmla="val 150376"/>
            </a:avLst>
          </a:prstGeom>
          <a:solidFill>
            <a:srgbClr val="00646E"/>
          </a:solidFill>
          <a:ln w="25400">
            <a:solidFill>
              <a:srgbClr val="EB780A"/>
            </a:solidFill>
            <a:miter lim="800000"/>
            <a:headEnd/>
            <a:tailEnd/>
          </a:ln>
          <a:effectLst/>
        </p:spPr>
        <p:txBody>
          <a:bodyPr wrap="square" lIns="72000" tIns="54000" rIns="36000" bIns="54000" numCol="1" spcCol="72000" rtlCol="0" anchor="ctr">
            <a:noAutofit/>
          </a:bodyPr>
          <a:lstStyle/>
          <a:p>
            <a:r>
              <a:rPr lang="en-US" sz="1400">
                <a:solidFill>
                  <a:schemeClr val="bg1"/>
                </a:solidFill>
              </a:rPr>
              <a:t>Activate </a:t>
            </a:r>
            <a:br>
              <a:rPr lang="en-US" sz="1400">
                <a:solidFill>
                  <a:schemeClr val="bg1"/>
                </a:solidFill>
              </a:rPr>
            </a:br>
            <a:r>
              <a:rPr lang="en-US" sz="1400">
                <a:solidFill>
                  <a:schemeClr val="bg1"/>
                </a:solidFill>
              </a:rPr>
              <a:t>Connection to LOGO! BM</a:t>
            </a:r>
            <a:endParaRPr lang="en-US" sz="1400" dirty="0">
              <a:solidFill>
                <a:schemeClr val="bg1"/>
              </a:solidFill>
            </a:endParaRPr>
          </a:p>
        </p:txBody>
      </p:sp>
    </p:spTree>
    <p:custDataLst>
      <p:tags r:id="rId1"/>
    </p:custDataLst>
    <p:extLst>
      <p:ext uri="{BB962C8B-B14F-4D97-AF65-F5344CB8AC3E}">
        <p14:creationId xmlns:p14="http://schemas.microsoft.com/office/powerpoint/2010/main" val="3762757175"/>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3"/>
            </p:custDataLst>
            <p:extLst>
              <p:ext uri="{D42A27DB-BD31-4B8C-83A1-F6EECF244321}">
                <p14:modId xmlns:p14="http://schemas.microsoft.com/office/powerpoint/2010/main" val="378372633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1754" name="think-cell Slide" r:id="rId6" imgW="414" imgH="414" progId="TCLayout.ActiveDocument.1">
                  <p:embed/>
                </p:oleObj>
              </mc:Choice>
              <mc:Fallback>
                <p:oleObj name="think-cell Slide" r:id="rId6" imgW="414" imgH="414"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5" name="Inhaltsplatzhalter 4"/>
          <p:cNvSpPr>
            <a:spLocks noGrp="1"/>
          </p:cNvSpPr>
          <p:nvPr>
            <p:ph sz="half" idx="1"/>
          </p:nvPr>
        </p:nvSpPr>
        <p:spPr>
          <a:xfrm>
            <a:off x="627063" y="1443038"/>
            <a:ext cx="3600450" cy="4748962"/>
          </a:xfrm>
        </p:spPr>
        <p:txBody>
          <a:bodyPr/>
          <a:lstStyle/>
          <a:p>
            <a:pPr lvl="1"/>
            <a:r>
              <a:rPr lang="en-US" sz="1400" dirty="0"/>
              <a:t>A water tank holds 100 liters. If the volume of 100 liters is exceeded, an alarm message will be sent to the maintenance staff (SMS message).</a:t>
            </a:r>
          </a:p>
          <a:p>
            <a:pPr lvl="1"/>
            <a:r>
              <a:rPr lang="en-US" sz="1400" dirty="0"/>
              <a:t>The maintenance staff consists of two employees, employee </a:t>
            </a:r>
            <a:r>
              <a:rPr lang="en-US" sz="1400" b="1" dirty="0">
                <a:solidFill>
                  <a:srgbClr val="32A0A0"/>
                </a:solidFill>
              </a:rPr>
              <a:t>"User-1" and employee "User-2"</a:t>
            </a:r>
            <a:r>
              <a:rPr lang="en-US" sz="1400" b="1" dirty="0">
                <a:solidFill>
                  <a:srgbClr val="0F8287"/>
                </a:solidFill>
              </a:rPr>
              <a:t> </a:t>
            </a:r>
            <a:r>
              <a:rPr lang="en-US" sz="1400" dirty="0"/>
              <a:t>whose phone numbers are known. The employees are organized in a group called „Maintenance Staff“</a:t>
            </a:r>
          </a:p>
          <a:p>
            <a:pPr lvl="1"/>
            <a:r>
              <a:rPr lang="en-US" sz="1400" dirty="0"/>
              <a:t>A fill level sensor is connected to input no. 1 of the LOGO! BM: If the measurement indicates that the amount of liquid has been exceeded (&gt; 100 liters in the tank), the fill level sensor sets digital input no. 1 to "1".</a:t>
            </a:r>
          </a:p>
        </p:txBody>
      </p:sp>
      <p:sp>
        <p:nvSpPr>
          <p:cNvPr id="13" name="Inhaltsplatzhalter 12">
            <a:extLst>
              <a:ext uri="{FF2B5EF4-FFF2-40B4-BE49-F238E27FC236}">
                <a16:creationId xmlns:a16="http://schemas.microsoft.com/office/drawing/2014/main" id="{F950A270-F4B5-4545-9E72-4C928BC62213}"/>
              </a:ext>
            </a:extLst>
          </p:cNvPr>
          <p:cNvSpPr>
            <a:spLocks noGrp="1"/>
          </p:cNvSpPr>
          <p:nvPr>
            <p:ph sz="half" idx="2"/>
          </p:nvPr>
        </p:nvSpPr>
        <p:spPr/>
        <p:txBody>
          <a:bodyPr/>
          <a:lstStyle/>
          <a:p>
            <a:endParaRPr lang="en-US"/>
          </a:p>
        </p:txBody>
      </p:sp>
      <p:sp>
        <p:nvSpPr>
          <p:cNvPr id="2" name="Titel 1"/>
          <p:cNvSpPr>
            <a:spLocks noGrp="1"/>
          </p:cNvSpPr>
          <p:nvPr>
            <p:ph type="title"/>
          </p:nvPr>
        </p:nvSpPr>
        <p:spPr/>
        <p:txBody>
          <a:bodyPr/>
          <a:lstStyle/>
          <a:p>
            <a:r>
              <a:rPr lang="en-US" dirty="0"/>
              <a:t>Configuration with web based management</a:t>
            </a:r>
            <a:br>
              <a:rPr lang="en-US" dirty="0"/>
            </a:br>
            <a:r>
              <a:rPr lang="en-US" dirty="0"/>
              <a:t>Create user</a:t>
            </a:r>
          </a:p>
        </p:txBody>
      </p:sp>
      <p:grpSp>
        <p:nvGrpSpPr>
          <p:cNvPr id="3" name="Gruppieren 2"/>
          <p:cNvGrpSpPr/>
          <p:nvPr/>
        </p:nvGrpSpPr>
        <p:grpSpPr>
          <a:xfrm>
            <a:off x="4370389" y="1412876"/>
            <a:ext cx="7345362" cy="4297174"/>
            <a:chOff x="4424165" y="1522040"/>
            <a:chExt cx="7544516" cy="4413683"/>
          </a:xfrm>
        </p:grpSpPr>
        <p:pic>
          <p:nvPicPr>
            <p:cNvPr id="24578" name="Picture 2"/>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4424165" y="1522040"/>
              <a:ext cx="7544516" cy="4413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Ellipse 6"/>
            <p:cNvSpPr/>
            <p:nvPr/>
          </p:nvSpPr>
          <p:spPr bwMode="auto">
            <a:xfrm>
              <a:off x="5413973" y="3965418"/>
              <a:ext cx="2782450" cy="968719"/>
            </a:xfrm>
            <a:prstGeom prst="ellipse">
              <a:avLst/>
            </a:prstGeom>
            <a:noFill/>
            <a:ln w="25400">
              <a:solidFill>
                <a:srgbClr val="EB780A"/>
              </a:solidFill>
              <a:miter lim="800000"/>
              <a:headEnd/>
              <a:tailEnd/>
            </a:ln>
            <a:effectLst/>
            <a:extLst>
              <a:ext uri="{909E8E84-426E-40DD-AFC4-6F175D3DCCD1}">
                <a14:hiddenFill xmlns:a14="http://schemas.microsoft.com/office/drawing/2010/main">
                  <a:solidFill>
                    <a:srgbClr val="BECDD7"/>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grpSp>
    </p:spTree>
    <p:custDataLst>
      <p:tags r:id="rId2"/>
    </p:custDataLst>
    <p:extLst>
      <p:ext uri="{BB962C8B-B14F-4D97-AF65-F5344CB8AC3E}">
        <p14:creationId xmlns:p14="http://schemas.microsoft.com/office/powerpoint/2010/main" val="1530095024"/>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half" idx="1"/>
          </p:nvPr>
        </p:nvSpPr>
        <p:spPr>
          <a:xfrm>
            <a:off x="627063" y="1443038"/>
            <a:ext cx="3600450" cy="4748962"/>
          </a:xfrm>
        </p:spPr>
        <p:txBody>
          <a:bodyPr/>
          <a:lstStyle/>
          <a:p>
            <a:pPr lvl="1"/>
            <a:r>
              <a:rPr lang="en-US" sz="1400" dirty="0"/>
              <a:t>A water tank holds 100 liters. If the volume of 100 liters is exceeded, an alarm message will be sent to the maintenance staff (SMS message).</a:t>
            </a:r>
          </a:p>
          <a:p>
            <a:pPr lvl="1"/>
            <a:r>
              <a:rPr lang="en-US" sz="1400" dirty="0"/>
              <a:t>The maintenance staff consists of two employees, employee "User-1" and employee "User-2" whose phone numbers are known. The employees are organized in a </a:t>
            </a:r>
            <a:r>
              <a:rPr lang="en-US" sz="1400" b="1" dirty="0">
                <a:solidFill>
                  <a:srgbClr val="32A0A0"/>
                </a:solidFill>
              </a:rPr>
              <a:t>group called „Maintenance Staff“</a:t>
            </a:r>
          </a:p>
          <a:p>
            <a:pPr lvl="1"/>
            <a:r>
              <a:rPr lang="en-US" sz="1400" dirty="0"/>
              <a:t>A fill level sensor is connected to input no. 1 of the LOGO! BM: If the measurement indicates that the amount of liquid has been exceeded (&gt; 100 liters in the tank), the fill level sensor sets digital input no. 1 to "1".</a:t>
            </a:r>
          </a:p>
        </p:txBody>
      </p:sp>
      <p:sp>
        <p:nvSpPr>
          <p:cNvPr id="12" name="Inhaltsplatzhalter 11">
            <a:extLst>
              <a:ext uri="{FF2B5EF4-FFF2-40B4-BE49-F238E27FC236}">
                <a16:creationId xmlns:a16="http://schemas.microsoft.com/office/drawing/2014/main" id="{B46A3129-7DB4-42CF-868C-52317001D03B}"/>
              </a:ext>
            </a:extLst>
          </p:cNvPr>
          <p:cNvSpPr>
            <a:spLocks noGrp="1"/>
          </p:cNvSpPr>
          <p:nvPr>
            <p:ph sz="half" idx="2"/>
          </p:nvPr>
        </p:nvSpPr>
        <p:spPr/>
        <p:txBody>
          <a:bodyPr/>
          <a:lstStyle/>
          <a:p>
            <a:endParaRPr lang="en-US"/>
          </a:p>
        </p:txBody>
      </p:sp>
      <p:sp>
        <p:nvSpPr>
          <p:cNvPr id="2" name="Titel 1"/>
          <p:cNvSpPr>
            <a:spLocks noGrp="1"/>
          </p:cNvSpPr>
          <p:nvPr>
            <p:ph type="title"/>
          </p:nvPr>
        </p:nvSpPr>
        <p:spPr/>
        <p:txBody>
          <a:bodyPr/>
          <a:lstStyle/>
          <a:p>
            <a:r>
              <a:rPr lang="en-US" dirty="0"/>
              <a:t>Configuration with web based management</a:t>
            </a:r>
            <a:br>
              <a:rPr lang="en-US" dirty="0"/>
            </a:br>
            <a:r>
              <a:rPr lang="en-US" dirty="0"/>
              <a:t>Create user group</a:t>
            </a:r>
          </a:p>
        </p:txBody>
      </p:sp>
      <p:grpSp>
        <p:nvGrpSpPr>
          <p:cNvPr id="3" name="Gruppieren 2"/>
          <p:cNvGrpSpPr/>
          <p:nvPr/>
        </p:nvGrpSpPr>
        <p:grpSpPr>
          <a:xfrm>
            <a:off x="4361933" y="1413914"/>
            <a:ext cx="7353818" cy="4607445"/>
            <a:chOff x="4382317" y="1493821"/>
            <a:chExt cx="7160851" cy="4486544"/>
          </a:xfrm>
        </p:grpSpPr>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2317" y="1493821"/>
              <a:ext cx="7160851" cy="448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llipse 5"/>
            <p:cNvSpPr/>
            <p:nvPr/>
          </p:nvSpPr>
          <p:spPr bwMode="auto">
            <a:xfrm>
              <a:off x="5269118" y="3718984"/>
              <a:ext cx="3005750" cy="1151779"/>
            </a:xfrm>
            <a:prstGeom prst="ellipse">
              <a:avLst/>
            </a:prstGeom>
            <a:noFill/>
            <a:ln w="25400">
              <a:solidFill>
                <a:srgbClr val="EB780A"/>
              </a:solidFill>
              <a:miter lim="800000"/>
              <a:headEnd/>
              <a:tailEnd/>
            </a:ln>
            <a:effectLst/>
            <a:extLst>
              <a:ext uri="{909E8E84-426E-40DD-AFC4-6F175D3DCCD1}">
                <a14:hiddenFill xmlns:a14="http://schemas.microsoft.com/office/drawing/2010/main">
                  <a:solidFill>
                    <a:srgbClr val="BECDD7"/>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grpSp>
    </p:spTree>
    <p:custDataLst>
      <p:tags r:id="rId1"/>
    </p:custDataLst>
    <p:extLst>
      <p:ext uri="{BB962C8B-B14F-4D97-AF65-F5344CB8AC3E}">
        <p14:creationId xmlns:p14="http://schemas.microsoft.com/office/powerpoint/2010/main" val="434363289"/>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hteck 20"/>
          <p:cNvSpPr/>
          <p:nvPr/>
        </p:nvSpPr>
        <p:spPr bwMode="auto">
          <a:xfrm>
            <a:off x="6099175" y="1418970"/>
            <a:ext cx="5511346" cy="4752000"/>
          </a:xfrm>
          <a:prstGeom prst="rect">
            <a:avLst/>
          </a:prstGeom>
          <a:solidFill>
            <a:srgbClr val="CDD9E1"/>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a:solidFill>
                <a:schemeClr val="tx1"/>
              </a:solidFill>
            </a:endParaRPr>
          </a:p>
        </p:txBody>
      </p:sp>
      <p:sp>
        <p:nvSpPr>
          <p:cNvPr id="22" name="Rectangle 2"/>
          <p:cNvSpPr>
            <a:spLocks noChangeArrowheads="1"/>
          </p:cNvSpPr>
          <p:nvPr/>
        </p:nvSpPr>
        <p:spPr bwMode="auto">
          <a:xfrm>
            <a:off x="6268763" y="1581951"/>
            <a:ext cx="5227092" cy="4428148"/>
          </a:xfrm>
          <a:prstGeom prst="rect">
            <a:avLst/>
          </a:prstGeom>
          <a:solidFill>
            <a:schemeClr val="bg1"/>
          </a:solidFill>
          <a:ln>
            <a:noFill/>
          </a:ln>
          <a:effectLst/>
        </p:spPr>
        <p:txBody>
          <a:bodyPr wrap="square" lIns="36000" tIns="0" rIns="36000" bIns="0" anchor="ctr">
            <a:noAutofit/>
          </a:bodyPr>
          <a:lstStyle>
            <a:lvl1pPr eaLnBrk="0" hangingPunct="0">
              <a:lnSpc>
                <a:spcPct val="110000"/>
              </a:lnSpc>
              <a:buClr>
                <a:schemeClr val="accent1"/>
              </a:buClr>
              <a:buFont typeface="Arial" charset="0"/>
              <a:defRPr>
                <a:solidFill>
                  <a:srgbClr val="000000"/>
                </a:solidFill>
                <a:latin typeface="Arial" charset="0"/>
                <a:ea typeface="MS PGothic" pitchFamily="34" charset="-128"/>
                <a:cs typeface="Arial" charset="0"/>
              </a:defRPr>
            </a:lvl1pPr>
            <a:lvl2pPr marL="742950" indent="-285750" eaLnBrk="0" hangingPunct="0">
              <a:lnSpc>
                <a:spcPct val="110000"/>
              </a:lnSpc>
              <a:buClr>
                <a:schemeClr val="accent1"/>
              </a:buClr>
              <a:buChar char="•"/>
              <a:defRPr>
                <a:solidFill>
                  <a:srgbClr val="000000"/>
                </a:solidFill>
                <a:latin typeface="Arial" charset="0"/>
                <a:ea typeface="MS PGothic" pitchFamily="34" charset="-128"/>
                <a:cs typeface="Arial" charset="0"/>
              </a:defRPr>
            </a:lvl2pPr>
            <a:lvl3pPr marL="11430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3pPr>
            <a:lvl4pPr marL="16002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4pPr>
            <a:lvl5pPr marL="20574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5pPr>
            <a:lvl6pPr marL="25146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6pPr>
            <a:lvl7pPr marL="29718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7pPr>
            <a:lvl8pPr marL="34290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8pPr>
            <a:lvl9pPr marL="38862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9pPr>
          </a:lstStyle>
          <a:p>
            <a:pPr eaLnBrk="1" hangingPunct="1">
              <a:lnSpc>
                <a:spcPct val="100000"/>
              </a:lnSpc>
              <a:buClrTx/>
              <a:buFontTx/>
              <a:buNone/>
            </a:pPr>
            <a:endParaRPr lang="en-US" altLang="de-DE" sz="700" dirty="0"/>
          </a:p>
        </p:txBody>
      </p:sp>
      <p:sp>
        <p:nvSpPr>
          <p:cNvPr id="3" name="Textplatzhalter 2"/>
          <p:cNvSpPr>
            <a:spLocks noGrp="1"/>
          </p:cNvSpPr>
          <p:nvPr>
            <p:ph sz="half" idx="1"/>
            <p:custDataLst>
              <p:tags r:id="rId2"/>
            </p:custDataLst>
          </p:nvPr>
        </p:nvSpPr>
        <p:spPr/>
        <p:txBody>
          <a:bodyPr/>
          <a:lstStyle/>
          <a:p>
            <a:pPr lvl="1"/>
            <a:r>
              <a:rPr lang="en-US" altLang="de-DE"/>
              <a:t>LOGO! closes the gap between relays, auxiliary contactors, timers and the world of controllers</a:t>
            </a:r>
          </a:p>
          <a:p>
            <a:pPr lvl="1"/>
            <a:endParaRPr lang="en-US" altLang="de-DE"/>
          </a:p>
          <a:p>
            <a:pPr lvl="1"/>
            <a:r>
              <a:rPr lang="en-US" altLang="de-DE"/>
              <a:t>LOGO! means connecting functions logically by mouse-click instead of wiring</a:t>
            </a:r>
          </a:p>
          <a:p>
            <a:pPr lvl="1"/>
            <a:endParaRPr lang="en-US" altLang="de-DE"/>
          </a:p>
          <a:p>
            <a:pPr lvl="1"/>
            <a:r>
              <a:rPr lang="en-US" altLang="de-DE"/>
              <a:t>LOGO! is the perfect introduction into the world of automation just below the world of controllers</a:t>
            </a:r>
          </a:p>
          <a:p>
            <a:pPr lvl="1"/>
            <a:endParaRPr lang="en-US" altLang="de-DE"/>
          </a:p>
          <a:p>
            <a:pPr lvl="1"/>
            <a:endParaRPr lang="en-US" altLang="de-DE"/>
          </a:p>
          <a:p>
            <a:pPr lvl="1"/>
            <a:endParaRPr lang="en-US" dirty="0"/>
          </a:p>
        </p:txBody>
      </p:sp>
      <p:sp>
        <p:nvSpPr>
          <p:cNvPr id="2" name="Inhaltsplatzhalter 1"/>
          <p:cNvSpPr>
            <a:spLocks noGrp="1"/>
          </p:cNvSpPr>
          <p:nvPr>
            <p:ph sz="half" idx="2"/>
          </p:nvPr>
        </p:nvSpPr>
        <p:spPr/>
        <p:txBody>
          <a:bodyPr/>
          <a:lstStyle/>
          <a:p>
            <a:r>
              <a:rPr lang="en-US"/>
              <a:t> </a:t>
            </a:r>
            <a:endParaRPr lang="en-US" dirty="0"/>
          </a:p>
        </p:txBody>
      </p:sp>
      <p:sp>
        <p:nvSpPr>
          <p:cNvPr id="4" name="Titel 3"/>
          <p:cNvSpPr>
            <a:spLocks noGrp="1"/>
          </p:cNvSpPr>
          <p:nvPr>
            <p:ph type="title"/>
          </p:nvPr>
        </p:nvSpPr>
        <p:spPr>
          <a:xfrm>
            <a:off x="0" y="-1"/>
            <a:ext cx="12785834" cy="1440000"/>
          </a:xfrm>
        </p:spPr>
        <p:txBody>
          <a:bodyPr/>
          <a:lstStyle/>
          <a:p>
            <a:r>
              <a:rPr lang="en-US" altLang="de-DE" dirty="0"/>
              <a:t>LOGO! – The ideal solution in between auxiliary relays and controllers</a:t>
            </a:r>
            <a:endParaRPr lang="en-US" dirty="0"/>
          </a:p>
        </p:txBody>
      </p:sp>
      <p:sp>
        <p:nvSpPr>
          <p:cNvPr id="23" name="Rechteck 22"/>
          <p:cNvSpPr/>
          <p:nvPr/>
        </p:nvSpPr>
        <p:spPr bwMode="auto">
          <a:xfrm>
            <a:off x="6244492" y="1413886"/>
            <a:ext cx="5470770" cy="4752000"/>
          </a:xfrm>
          <a:prstGeom prst="rect">
            <a:avLst/>
          </a:prstGeom>
          <a:solidFill>
            <a:srgbClr val="CDD9E1"/>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a:solidFill>
                <a:schemeClr val="tx1"/>
              </a:solidFill>
            </a:endParaRPr>
          </a:p>
        </p:txBody>
      </p:sp>
      <p:sp>
        <p:nvSpPr>
          <p:cNvPr id="25" name="Freeform 7"/>
          <p:cNvSpPr>
            <a:spLocks/>
          </p:cNvSpPr>
          <p:nvPr/>
        </p:nvSpPr>
        <p:spPr bwMode="auto">
          <a:xfrm>
            <a:off x="6437671" y="2932043"/>
            <a:ext cx="4965872" cy="2780600"/>
          </a:xfrm>
          <a:custGeom>
            <a:avLst/>
            <a:gdLst>
              <a:gd name="T0" fmla="*/ 0 w 4032"/>
              <a:gd name="T1" fmla="*/ 1461 h 2437"/>
              <a:gd name="T2" fmla="*/ 3480 w 4032"/>
              <a:gd name="T3" fmla="*/ 107 h 2437"/>
              <a:gd name="T4" fmla="*/ 3374 w 4032"/>
              <a:gd name="T5" fmla="*/ 0 h 2437"/>
              <a:gd name="T6" fmla="*/ 4032 w 4032"/>
              <a:gd name="T7" fmla="*/ 5 h 2437"/>
              <a:gd name="T8" fmla="*/ 3872 w 4032"/>
              <a:gd name="T9" fmla="*/ 568 h 2437"/>
              <a:gd name="T10" fmla="*/ 3774 w 4032"/>
              <a:gd name="T11" fmla="*/ 445 h 2437"/>
              <a:gd name="T12" fmla="*/ 0 w 4032"/>
              <a:gd name="T13" fmla="*/ 2437 h 2437"/>
              <a:gd name="T14" fmla="*/ 0 w 4032"/>
              <a:gd name="T15" fmla="*/ 1461 h 24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32" h="2437">
                <a:moveTo>
                  <a:pt x="0" y="1461"/>
                </a:moveTo>
                <a:lnTo>
                  <a:pt x="3480" y="107"/>
                </a:lnTo>
                <a:lnTo>
                  <a:pt x="3374" y="0"/>
                </a:lnTo>
                <a:lnTo>
                  <a:pt x="4032" y="5"/>
                </a:lnTo>
                <a:lnTo>
                  <a:pt x="3872" y="568"/>
                </a:lnTo>
                <a:lnTo>
                  <a:pt x="3774" y="445"/>
                </a:lnTo>
                <a:lnTo>
                  <a:pt x="0" y="2437"/>
                </a:lnTo>
                <a:lnTo>
                  <a:pt x="0" y="1461"/>
                </a:lnTo>
                <a:close/>
              </a:path>
            </a:pathLst>
          </a:custGeom>
          <a:solidFill>
            <a:srgbClr val="0F8287"/>
          </a:solidFill>
          <a:ln>
            <a:noFill/>
          </a:ln>
          <a:effectLst/>
        </p:spPr>
        <p:txBody>
          <a:bodyPr wrap="square" lIns="36000" tIns="0" rIns="36000" bIns="0" anchor="ctr">
            <a:noAutofit/>
          </a:bodyPr>
          <a:lstStyle/>
          <a:p>
            <a:pPr>
              <a:defRPr/>
            </a:pPr>
            <a:endParaRPr lang="en-US" sz="700" b="1" dirty="0">
              <a:solidFill>
                <a:srgbClr val="DAE0E3"/>
              </a:solidFill>
            </a:endParaRPr>
          </a:p>
        </p:txBody>
      </p:sp>
      <p:sp>
        <p:nvSpPr>
          <p:cNvPr id="26" name="Freeform 8"/>
          <p:cNvSpPr>
            <a:spLocks/>
          </p:cNvSpPr>
          <p:nvPr/>
        </p:nvSpPr>
        <p:spPr bwMode="auto">
          <a:xfrm>
            <a:off x="6437671" y="2175219"/>
            <a:ext cx="4941600" cy="3537424"/>
          </a:xfrm>
          <a:custGeom>
            <a:avLst/>
            <a:gdLst>
              <a:gd name="T0" fmla="*/ 0 w 4216"/>
              <a:gd name="T1" fmla="*/ 0 h 2400"/>
              <a:gd name="T2" fmla="*/ 0 w 4216"/>
              <a:gd name="T3" fmla="*/ 2147483647 h 2400"/>
              <a:gd name="T4" fmla="*/ 2147483647 w 4216"/>
              <a:gd name="T5" fmla="*/ 2147483647 h 2400"/>
              <a:gd name="T6" fmla="*/ 0 60000 65536"/>
              <a:gd name="T7" fmla="*/ 0 60000 65536"/>
              <a:gd name="T8" fmla="*/ 0 60000 65536"/>
            </a:gdLst>
            <a:ahLst/>
            <a:cxnLst>
              <a:cxn ang="T6">
                <a:pos x="T0" y="T1"/>
              </a:cxn>
              <a:cxn ang="T7">
                <a:pos x="T2" y="T3"/>
              </a:cxn>
              <a:cxn ang="T8">
                <a:pos x="T4" y="T5"/>
              </a:cxn>
            </a:cxnLst>
            <a:rect l="0" t="0" r="r" b="b"/>
            <a:pathLst>
              <a:path w="4216" h="2400">
                <a:moveTo>
                  <a:pt x="0" y="0"/>
                </a:moveTo>
                <a:lnTo>
                  <a:pt x="0" y="2400"/>
                </a:lnTo>
                <a:lnTo>
                  <a:pt x="4216" y="2400"/>
                </a:lnTo>
              </a:path>
            </a:pathLst>
          </a:custGeom>
          <a:noFill/>
          <a:ln w="19050" cap="flat"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36000" bIns="0" anchor="ctr">
            <a:noAutofit/>
          </a:bodyPr>
          <a:lstStyle/>
          <a:p>
            <a:endParaRPr lang="en-US" dirty="0">
              <a:solidFill>
                <a:srgbClr val="ADBECB"/>
              </a:solidFill>
            </a:endParaRPr>
          </a:p>
        </p:txBody>
      </p:sp>
      <p:pic>
        <p:nvPicPr>
          <p:cNvPr id="27" name="Picture 11" descr="Zeitrelais"/>
          <p:cNvPicPr preferRelativeResize="0">
            <a:picLocks noChangeAspect="1" noChangeArrowheads="1"/>
          </p:cNvPicPr>
          <p:nvPr>
            <p:custDataLst>
              <p:tags r:id="rId3"/>
            </p:custDataLst>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87973" y="4217029"/>
            <a:ext cx="481181" cy="927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2"/>
          <p:cNvSpPr txBox="1">
            <a:spLocks noChangeArrowheads="1"/>
          </p:cNvSpPr>
          <p:nvPr>
            <p:custDataLst>
              <p:tags r:id="rId4"/>
            </p:custDataLst>
          </p:nvPr>
        </p:nvSpPr>
        <p:spPr bwMode="auto">
          <a:xfrm>
            <a:off x="8035998" y="5194757"/>
            <a:ext cx="1066312" cy="21544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5000"/>
              </a:spcBef>
              <a:buClr>
                <a:schemeClr val="accent2"/>
              </a:buClr>
              <a:buFont typeface="Wingdings" pitchFamily="2" charset="2"/>
              <a:defRPr>
                <a:solidFill>
                  <a:schemeClr val="tx1"/>
                </a:solidFill>
                <a:latin typeface="Arial" charset="0"/>
              </a:defRPr>
            </a:lvl1pPr>
            <a:lvl2pPr marL="742950" indent="-285750" eaLnBrk="0" hangingPunct="0">
              <a:spcBef>
                <a:spcPct val="25000"/>
              </a:spcBef>
              <a:buClr>
                <a:schemeClr val="accent2"/>
              </a:buClr>
              <a:buFont typeface="Wingdings" pitchFamily="2" charset="2"/>
              <a:buChar char="§"/>
              <a:defRPr sz="1600">
                <a:solidFill>
                  <a:schemeClr val="tx1"/>
                </a:solidFill>
                <a:latin typeface="Arial" charset="0"/>
              </a:defRPr>
            </a:lvl2pPr>
            <a:lvl3pPr marL="1143000" indent="-228600" eaLnBrk="0" hangingPunct="0">
              <a:spcBef>
                <a:spcPct val="25000"/>
              </a:spcBef>
              <a:buClr>
                <a:schemeClr val="accent2"/>
              </a:buClr>
              <a:buFont typeface="Wingdings" pitchFamily="2" charset="2"/>
              <a:buChar char="§"/>
              <a:defRPr sz="1600">
                <a:solidFill>
                  <a:schemeClr val="tx1"/>
                </a:solidFill>
                <a:latin typeface="Arial" charset="0"/>
              </a:defRPr>
            </a:lvl3pPr>
            <a:lvl4pPr marL="1600200" indent="-228600" eaLnBrk="0" hangingPunct="0">
              <a:spcBef>
                <a:spcPct val="25000"/>
              </a:spcBef>
              <a:buClr>
                <a:schemeClr val="accent2"/>
              </a:buClr>
              <a:buFont typeface="Wingdings" pitchFamily="2" charset="2"/>
              <a:buChar char="§"/>
              <a:defRPr sz="1600">
                <a:solidFill>
                  <a:schemeClr val="tx1"/>
                </a:solidFill>
                <a:latin typeface="Arial" charset="0"/>
              </a:defRPr>
            </a:lvl4pPr>
            <a:lvl5pPr marL="2057400" indent="-228600" eaLnBrk="0" hangingPunct="0">
              <a:spcBef>
                <a:spcPct val="25000"/>
              </a:spcBef>
              <a:buClr>
                <a:schemeClr val="accent2"/>
              </a:buClr>
              <a:buFont typeface="Wingdings" pitchFamily="2" charset="2"/>
              <a:buChar char="§"/>
              <a:defRPr sz="1600">
                <a:solidFill>
                  <a:schemeClr val="tx1"/>
                </a:solidFill>
                <a:latin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1600">
                <a:solidFill>
                  <a:schemeClr val="tx1"/>
                </a:solidFill>
                <a:latin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1600">
                <a:solidFill>
                  <a:schemeClr val="tx1"/>
                </a:solidFill>
                <a:latin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1600">
                <a:solidFill>
                  <a:schemeClr val="tx1"/>
                </a:solidFill>
                <a:latin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1600">
                <a:solidFill>
                  <a:schemeClr val="tx1"/>
                </a:solidFill>
                <a:latin typeface="Arial" charset="0"/>
              </a:defRPr>
            </a:lvl9pPr>
          </a:lstStyle>
          <a:p>
            <a:pPr>
              <a:spcBef>
                <a:spcPct val="0"/>
              </a:spcBef>
              <a:buClrTx/>
            </a:pPr>
            <a:r>
              <a:rPr lang="en-US" altLang="de-DE" sz="800" b="1" dirty="0"/>
              <a:t>Time relay</a:t>
            </a:r>
          </a:p>
        </p:txBody>
      </p:sp>
      <p:sp>
        <p:nvSpPr>
          <p:cNvPr id="32" name="Text Box 12"/>
          <p:cNvSpPr txBox="1">
            <a:spLocks noChangeArrowheads="1"/>
          </p:cNvSpPr>
          <p:nvPr>
            <p:custDataLst>
              <p:tags r:id="rId5"/>
            </p:custDataLst>
          </p:nvPr>
        </p:nvSpPr>
        <p:spPr bwMode="auto">
          <a:xfrm>
            <a:off x="8908471" y="4620000"/>
            <a:ext cx="1066312" cy="33855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5000"/>
              </a:spcBef>
              <a:buClr>
                <a:schemeClr val="accent2"/>
              </a:buClr>
              <a:buFont typeface="Wingdings" pitchFamily="2" charset="2"/>
              <a:defRPr>
                <a:solidFill>
                  <a:schemeClr val="tx1"/>
                </a:solidFill>
                <a:latin typeface="Arial" charset="0"/>
              </a:defRPr>
            </a:lvl1pPr>
            <a:lvl2pPr marL="742950" indent="-285750" eaLnBrk="0" hangingPunct="0">
              <a:spcBef>
                <a:spcPct val="25000"/>
              </a:spcBef>
              <a:buClr>
                <a:schemeClr val="accent2"/>
              </a:buClr>
              <a:buFont typeface="Wingdings" pitchFamily="2" charset="2"/>
              <a:buChar char="§"/>
              <a:defRPr sz="1600">
                <a:solidFill>
                  <a:schemeClr val="tx1"/>
                </a:solidFill>
                <a:latin typeface="Arial" charset="0"/>
              </a:defRPr>
            </a:lvl2pPr>
            <a:lvl3pPr marL="1143000" indent="-228600" eaLnBrk="0" hangingPunct="0">
              <a:spcBef>
                <a:spcPct val="25000"/>
              </a:spcBef>
              <a:buClr>
                <a:schemeClr val="accent2"/>
              </a:buClr>
              <a:buFont typeface="Wingdings" pitchFamily="2" charset="2"/>
              <a:buChar char="§"/>
              <a:defRPr sz="1600">
                <a:solidFill>
                  <a:schemeClr val="tx1"/>
                </a:solidFill>
                <a:latin typeface="Arial" charset="0"/>
              </a:defRPr>
            </a:lvl3pPr>
            <a:lvl4pPr marL="1600200" indent="-228600" eaLnBrk="0" hangingPunct="0">
              <a:spcBef>
                <a:spcPct val="25000"/>
              </a:spcBef>
              <a:buClr>
                <a:schemeClr val="accent2"/>
              </a:buClr>
              <a:buFont typeface="Wingdings" pitchFamily="2" charset="2"/>
              <a:buChar char="§"/>
              <a:defRPr sz="1600">
                <a:solidFill>
                  <a:schemeClr val="tx1"/>
                </a:solidFill>
                <a:latin typeface="Arial" charset="0"/>
              </a:defRPr>
            </a:lvl4pPr>
            <a:lvl5pPr marL="2057400" indent="-228600" eaLnBrk="0" hangingPunct="0">
              <a:spcBef>
                <a:spcPct val="25000"/>
              </a:spcBef>
              <a:buClr>
                <a:schemeClr val="accent2"/>
              </a:buClr>
              <a:buFont typeface="Wingdings" pitchFamily="2" charset="2"/>
              <a:buChar char="§"/>
              <a:defRPr sz="1600">
                <a:solidFill>
                  <a:schemeClr val="tx1"/>
                </a:solidFill>
                <a:latin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1600">
                <a:solidFill>
                  <a:schemeClr val="tx1"/>
                </a:solidFill>
                <a:latin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1600">
                <a:solidFill>
                  <a:schemeClr val="tx1"/>
                </a:solidFill>
                <a:latin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1600">
                <a:solidFill>
                  <a:schemeClr val="tx1"/>
                </a:solidFill>
                <a:latin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1600">
                <a:solidFill>
                  <a:schemeClr val="tx1"/>
                </a:solidFill>
                <a:latin typeface="Arial" charset="0"/>
              </a:defRPr>
            </a:lvl9pPr>
          </a:lstStyle>
          <a:p>
            <a:pPr>
              <a:lnSpc>
                <a:spcPct val="100000"/>
              </a:lnSpc>
              <a:spcBef>
                <a:spcPct val="50000"/>
              </a:spcBef>
              <a:buClrTx/>
              <a:buFontTx/>
              <a:buNone/>
            </a:pPr>
            <a:r>
              <a:rPr lang="en-US" altLang="de-DE" sz="800" b="1" dirty="0"/>
              <a:t>LOGO! </a:t>
            </a:r>
            <a:br>
              <a:rPr lang="en-US" altLang="de-DE" sz="800" b="1" dirty="0"/>
            </a:br>
            <a:r>
              <a:rPr lang="en-US" altLang="de-DE" sz="800" b="1" dirty="0"/>
              <a:t>Logic module</a:t>
            </a:r>
          </a:p>
        </p:txBody>
      </p:sp>
      <p:sp>
        <p:nvSpPr>
          <p:cNvPr id="33" name="Text Box 12"/>
          <p:cNvSpPr txBox="1">
            <a:spLocks noChangeArrowheads="1"/>
          </p:cNvSpPr>
          <p:nvPr>
            <p:custDataLst>
              <p:tags r:id="rId6"/>
            </p:custDataLst>
          </p:nvPr>
        </p:nvSpPr>
        <p:spPr bwMode="auto">
          <a:xfrm>
            <a:off x="9974783" y="4257667"/>
            <a:ext cx="1034225" cy="33855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5000"/>
              </a:spcBef>
              <a:buClr>
                <a:schemeClr val="accent2"/>
              </a:buClr>
              <a:buFont typeface="Wingdings" pitchFamily="2" charset="2"/>
              <a:defRPr>
                <a:solidFill>
                  <a:schemeClr val="tx1"/>
                </a:solidFill>
                <a:latin typeface="Arial" charset="0"/>
              </a:defRPr>
            </a:lvl1pPr>
            <a:lvl2pPr marL="742950" indent="-285750" eaLnBrk="0" hangingPunct="0">
              <a:spcBef>
                <a:spcPct val="25000"/>
              </a:spcBef>
              <a:buClr>
                <a:schemeClr val="accent2"/>
              </a:buClr>
              <a:buFont typeface="Wingdings" pitchFamily="2" charset="2"/>
              <a:buChar char="§"/>
              <a:defRPr sz="1600">
                <a:solidFill>
                  <a:schemeClr val="tx1"/>
                </a:solidFill>
                <a:latin typeface="Arial" charset="0"/>
              </a:defRPr>
            </a:lvl2pPr>
            <a:lvl3pPr marL="1143000" indent="-228600" eaLnBrk="0" hangingPunct="0">
              <a:spcBef>
                <a:spcPct val="25000"/>
              </a:spcBef>
              <a:buClr>
                <a:schemeClr val="accent2"/>
              </a:buClr>
              <a:buFont typeface="Wingdings" pitchFamily="2" charset="2"/>
              <a:buChar char="§"/>
              <a:defRPr sz="1600">
                <a:solidFill>
                  <a:schemeClr val="tx1"/>
                </a:solidFill>
                <a:latin typeface="Arial" charset="0"/>
              </a:defRPr>
            </a:lvl3pPr>
            <a:lvl4pPr marL="1600200" indent="-228600" eaLnBrk="0" hangingPunct="0">
              <a:spcBef>
                <a:spcPct val="25000"/>
              </a:spcBef>
              <a:buClr>
                <a:schemeClr val="accent2"/>
              </a:buClr>
              <a:buFont typeface="Wingdings" pitchFamily="2" charset="2"/>
              <a:buChar char="§"/>
              <a:defRPr sz="1600">
                <a:solidFill>
                  <a:schemeClr val="tx1"/>
                </a:solidFill>
                <a:latin typeface="Arial" charset="0"/>
              </a:defRPr>
            </a:lvl4pPr>
            <a:lvl5pPr marL="2057400" indent="-228600" eaLnBrk="0" hangingPunct="0">
              <a:spcBef>
                <a:spcPct val="25000"/>
              </a:spcBef>
              <a:buClr>
                <a:schemeClr val="accent2"/>
              </a:buClr>
              <a:buFont typeface="Wingdings" pitchFamily="2" charset="2"/>
              <a:buChar char="§"/>
              <a:defRPr sz="1600">
                <a:solidFill>
                  <a:schemeClr val="tx1"/>
                </a:solidFill>
                <a:latin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1600">
                <a:solidFill>
                  <a:schemeClr val="tx1"/>
                </a:solidFill>
                <a:latin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1600">
                <a:solidFill>
                  <a:schemeClr val="tx1"/>
                </a:solidFill>
                <a:latin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1600">
                <a:solidFill>
                  <a:schemeClr val="tx1"/>
                </a:solidFill>
                <a:latin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1600">
                <a:solidFill>
                  <a:schemeClr val="tx1"/>
                </a:solidFill>
                <a:latin typeface="Arial" charset="0"/>
              </a:defRPr>
            </a:lvl9pPr>
          </a:lstStyle>
          <a:p>
            <a:pPr>
              <a:lnSpc>
                <a:spcPct val="100000"/>
              </a:lnSpc>
              <a:spcBef>
                <a:spcPct val="50000"/>
              </a:spcBef>
              <a:buClrTx/>
              <a:buFontTx/>
              <a:buNone/>
            </a:pPr>
            <a:r>
              <a:rPr lang="en-US" altLang="de-DE" sz="800" b="1" dirty="0"/>
              <a:t>SIMATIC </a:t>
            </a:r>
            <a:br>
              <a:rPr lang="en-US" altLang="de-DE" sz="800" b="1" dirty="0"/>
            </a:br>
            <a:r>
              <a:rPr lang="en-US" altLang="de-DE" sz="800" b="1" dirty="0"/>
              <a:t>S7-1200 PLC</a:t>
            </a:r>
          </a:p>
        </p:txBody>
      </p:sp>
      <p:sp>
        <p:nvSpPr>
          <p:cNvPr id="34" name="Text Box 12"/>
          <p:cNvSpPr txBox="1">
            <a:spLocks noChangeArrowheads="1"/>
          </p:cNvSpPr>
          <p:nvPr>
            <p:custDataLst>
              <p:tags r:id="rId7"/>
            </p:custDataLst>
          </p:nvPr>
        </p:nvSpPr>
        <p:spPr bwMode="auto">
          <a:xfrm>
            <a:off x="6840694" y="5497199"/>
            <a:ext cx="1066312" cy="21544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5000"/>
              </a:spcBef>
              <a:buClr>
                <a:schemeClr val="accent2"/>
              </a:buClr>
              <a:buFont typeface="Wingdings" pitchFamily="2" charset="2"/>
              <a:defRPr>
                <a:solidFill>
                  <a:schemeClr val="tx1"/>
                </a:solidFill>
                <a:latin typeface="Arial" charset="0"/>
              </a:defRPr>
            </a:lvl1pPr>
            <a:lvl2pPr marL="742950" indent="-285750" eaLnBrk="0" hangingPunct="0">
              <a:spcBef>
                <a:spcPct val="25000"/>
              </a:spcBef>
              <a:buClr>
                <a:schemeClr val="accent2"/>
              </a:buClr>
              <a:buFont typeface="Wingdings" pitchFamily="2" charset="2"/>
              <a:buChar char="§"/>
              <a:defRPr sz="1600">
                <a:solidFill>
                  <a:schemeClr val="tx1"/>
                </a:solidFill>
                <a:latin typeface="Arial" charset="0"/>
              </a:defRPr>
            </a:lvl2pPr>
            <a:lvl3pPr marL="1143000" indent="-228600" eaLnBrk="0" hangingPunct="0">
              <a:spcBef>
                <a:spcPct val="25000"/>
              </a:spcBef>
              <a:buClr>
                <a:schemeClr val="accent2"/>
              </a:buClr>
              <a:buFont typeface="Wingdings" pitchFamily="2" charset="2"/>
              <a:buChar char="§"/>
              <a:defRPr sz="1600">
                <a:solidFill>
                  <a:schemeClr val="tx1"/>
                </a:solidFill>
                <a:latin typeface="Arial" charset="0"/>
              </a:defRPr>
            </a:lvl3pPr>
            <a:lvl4pPr marL="1600200" indent="-228600" eaLnBrk="0" hangingPunct="0">
              <a:spcBef>
                <a:spcPct val="25000"/>
              </a:spcBef>
              <a:buClr>
                <a:schemeClr val="accent2"/>
              </a:buClr>
              <a:buFont typeface="Wingdings" pitchFamily="2" charset="2"/>
              <a:buChar char="§"/>
              <a:defRPr sz="1600">
                <a:solidFill>
                  <a:schemeClr val="tx1"/>
                </a:solidFill>
                <a:latin typeface="Arial" charset="0"/>
              </a:defRPr>
            </a:lvl4pPr>
            <a:lvl5pPr marL="2057400" indent="-228600" eaLnBrk="0" hangingPunct="0">
              <a:spcBef>
                <a:spcPct val="25000"/>
              </a:spcBef>
              <a:buClr>
                <a:schemeClr val="accent2"/>
              </a:buClr>
              <a:buFont typeface="Wingdings" pitchFamily="2" charset="2"/>
              <a:buChar char="§"/>
              <a:defRPr sz="1600">
                <a:solidFill>
                  <a:schemeClr val="tx1"/>
                </a:solidFill>
                <a:latin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1600">
                <a:solidFill>
                  <a:schemeClr val="tx1"/>
                </a:solidFill>
                <a:latin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1600">
                <a:solidFill>
                  <a:schemeClr val="tx1"/>
                </a:solidFill>
                <a:latin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1600">
                <a:solidFill>
                  <a:schemeClr val="tx1"/>
                </a:solidFill>
                <a:latin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1600">
                <a:solidFill>
                  <a:schemeClr val="tx1"/>
                </a:solidFill>
                <a:latin typeface="Arial" charset="0"/>
              </a:defRPr>
            </a:lvl9pPr>
          </a:lstStyle>
          <a:p>
            <a:pPr>
              <a:lnSpc>
                <a:spcPct val="100000"/>
              </a:lnSpc>
              <a:spcBef>
                <a:spcPct val="50000"/>
              </a:spcBef>
              <a:buClrTx/>
              <a:buFontTx/>
              <a:buNone/>
            </a:pPr>
            <a:r>
              <a:rPr lang="en-US" altLang="de-DE" sz="800" b="1" dirty="0"/>
              <a:t>Auxiliary contact</a:t>
            </a:r>
          </a:p>
        </p:txBody>
      </p:sp>
      <p:sp>
        <p:nvSpPr>
          <p:cNvPr id="35" name="Text Box 5"/>
          <p:cNvSpPr txBox="1">
            <a:spLocks noChangeArrowheads="1"/>
          </p:cNvSpPr>
          <p:nvPr/>
        </p:nvSpPr>
        <p:spPr bwMode="auto">
          <a:xfrm>
            <a:off x="10407898" y="5723346"/>
            <a:ext cx="981359" cy="246221"/>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10000"/>
              </a:lnSpc>
              <a:buClr>
                <a:schemeClr val="accent1"/>
              </a:buClr>
              <a:buFont typeface="Arial" charset="0"/>
              <a:defRPr>
                <a:solidFill>
                  <a:srgbClr val="000000"/>
                </a:solidFill>
                <a:latin typeface="Arial" charset="0"/>
                <a:ea typeface="MS PGothic" pitchFamily="34" charset="-128"/>
                <a:cs typeface="Arial" charset="0"/>
              </a:defRPr>
            </a:lvl1pPr>
            <a:lvl2pPr marL="742950" indent="-285750" eaLnBrk="0" hangingPunct="0">
              <a:lnSpc>
                <a:spcPct val="110000"/>
              </a:lnSpc>
              <a:buClr>
                <a:schemeClr val="accent1"/>
              </a:buClr>
              <a:buChar char="•"/>
              <a:defRPr>
                <a:solidFill>
                  <a:srgbClr val="000000"/>
                </a:solidFill>
                <a:latin typeface="Arial" charset="0"/>
                <a:ea typeface="MS PGothic" pitchFamily="34" charset="-128"/>
                <a:cs typeface="Arial" charset="0"/>
              </a:defRPr>
            </a:lvl2pPr>
            <a:lvl3pPr marL="11430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3pPr>
            <a:lvl4pPr marL="16002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4pPr>
            <a:lvl5pPr marL="20574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5pPr>
            <a:lvl6pPr marL="25146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6pPr>
            <a:lvl7pPr marL="29718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7pPr>
            <a:lvl8pPr marL="34290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8pPr>
            <a:lvl9pPr marL="38862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9pPr>
          </a:lstStyle>
          <a:p>
            <a:pPr>
              <a:lnSpc>
                <a:spcPct val="100000"/>
              </a:lnSpc>
              <a:buClrTx/>
              <a:buFontTx/>
              <a:buNone/>
            </a:pPr>
            <a:r>
              <a:rPr lang="en-US" altLang="de-DE" sz="1000" b="1" dirty="0"/>
              <a:t>Functionality</a:t>
            </a:r>
          </a:p>
        </p:txBody>
      </p:sp>
      <p:sp>
        <p:nvSpPr>
          <p:cNvPr id="36" name="Text Box 4"/>
          <p:cNvSpPr txBox="1">
            <a:spLocks noChangeArrowheads="1"/>
          </p:cNvSpPr>
          <p:nvPr/>
        </p:nvSpPr>
        <p:spPr bwMode="auto">
          <a:xfrm>
            <a:off x="6502783" y="2311699"/>
            <a:ext cx="403316" cy="246221"/>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lvl1pPr eaLnBrk="0" hangingPunct="0">
              <a:lnSpc>
                <a:spcPct val="110000"/>
              </a:lnSpc>
              <a:buClr>
                <a:schemeClr val="accent1"/>
              </a:buClr>
              <a:buFont typeface="Arial" charset="0"/>
              <a:defRPr>
                <a:solidFill>
                  <a:srgbClr val="000000"/>
                </a:solidFill>
                <a:latin typeface="Arial" charset="0"/>
                <a:ea typeface="MS PGothic" pitchFamily="34" charset="-128"/>
                <a:cs typeface="Arial" charset="0"/>
              </a:defRPr>
            </a:lvl1pPr>
            <a:lvl2pPr marL="742950" indent="-285750" eaLnBrk="0" hangingPunct="0">
              <a:lnSpc>
                <a:spcPct val="110000"/>
              </a:lnSpc>
              <a:buClr>
                <a:schemeClr val="accent1"/>
              </a:buClr>
              <a:buChar char="•"/>
              <a:defRPr>
                <a:solidFill>
                  <a:srgbClr val="000000"/>
                </a:solidFill>
                <a:latin typeface="Arial" charset="0"/>
                <a:ea typeface="MS PGothic" pitchFamily="34" charset="-128"/>
                <a:cs typeface="Arial" charset="0"/>
              </a:defRPr>
            </a:lvl2pPr>
            <a:lvl3pPr marL="11430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3pPr>
            <a:lvl4pPr marL="16002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4pPr>
            <a:lvl5pPr marL="20574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5pPr>
            <a:lvl6pPr marL="25146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6pPr>
            <a:lvl7pPr marL="29718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7pPr>
            <a:lvl8pPr marL="34290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8pPr>
            <a:lvl9pPr marL="38862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9pPr>
          </a:lstStyle>
          <a:p>
            <a:pPr algn="r">
              <a:lnSpc>
                <a:spcPct val="100000"/>
              </a:lnSpc>
              <a:buClrTx/>
              <a:buFontTx/>
              <a:buNone/>
            </a:pPr>
            <a:r>
              <a:rPr lang="en-US" altLang="de-DE" sz="1000" b="1" dirty="0"/>
              <a:t>Price</a:t>
            </a:r>
          </a:p>
        </p:txBody>
      </p:sp>
      <p:pic>
        <p:nvPicPr>
          <p:cNvPr id="37" name="Picture 2"/>
          <p:cNvPicPr>
            <a:picLocks noChangeAspect="1" noChangeArrowheads="1"/>
          </p:cNvPicPr>
          <p:nvPr/>
        </p:nvPicPr>
        <p:blipFill>
          <a:blip r:embed="rId12">
            <a:clrChange>
              <a:clrFrom>
                <a:srgbClr val="7F7F7F"/>
              </a:clrFrom>
              <a:clrTo>
                <a:srgbClr val="7F7F7F">
                  <a:alpha val="0"/>
                </a:srgbClr>
              </a:clrTo>
            </a:clrChange>
            <a:extLst>
              <a:ext uri="{28A0092B-C50C-407E-A947-70E740481C1C}">
                <a14:useLocalDpi xmlns:a14="http://schemas.microsoft.com/office/drawing/2010/main" val="0"/>
              </a:ext>
            </a:extLst>
          </a:blip>
          <a:srcRect/>
          <a:stretch>
            <a:fillRect/>
          </a:stretch>
        </p:blipFill>
        <p:spPr bwMode="auto">
          <a:xfrm>
            <a:off x="6788273" y="4477108"/>
            <a:ext cx="798505" cy="1043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9">
            <a:extLst>
              <a:ext uri="{FF2B5EF4-FFF2-40B4-BE49-F238E27FC236}">
                <a16:creationId xmlns:a16="http://schemas.microsoft.com/office/drawing/2014/main" id="{0D935C55-B498-4FB1-89BD-71AAC3BA759A}"/>
              </a:ext>
            </a:extLst>
          </p:cNvPr>
          <p:cNvPicPr>
            <a:picLocks noChangeAspect="1"/>
          </p:cNvPicPr>
          <p:nvPr>
            <p:custDataLst>
              <p:tags r:id="rId8"/>
            </p:custDataLst>
          </p:nvPr>
        </p:nvPicPr>
        <p:blipFill>
          <a:blip r:embed="rId13" cstate="print">
            <a:extLst>
              <a:ext uri="{BEBA8EAE-BF5A-486C-A8C5-ECC9F3942E4B}">
                <a14:imgProps xmlns:a14="http://schemas.microsoft.com/office/drawing/2010/main">
                  <a14:imgLayer r:embed="rId14">
                    <a14:imgEffect>
                      <a14:backgroundRemoval t="2667" b="98333" l="5000" r="100000"/>
                    </a14:imgEffect>
                  </a14:imgLayer>
                </a14:imgProps>
              </a:ext>
              <a:ext uri="{28A0092B-C50C-407E-A947-70E740481C1C}">
                <a14:useLocalDpi xmlns:a14="http://schemas.microsoft.com/office/drawing/2010/main"/>
              </a:ext>
            </a:extLst>
          </a:blip>
          <a:stretch>
            <a:fillRect/>
          </a:stretch>
        </p:blipFill>
        <p:spPr>
          <a:xfrm>
            <a:off x="8884572" y="3737684"/>
            <a:ext cx="781394" cy="781394"/>
          </a:xfrm>
          <a:prstGeom prst="rect">
            <a:avLst/>
          </a:prstGeom>
        </p:spPr>
      </p:pic>
      <p:pic>
        <p:nvPicPr>
          <p:cNvPr id="24" name="Picture 40">
            <a:extLst>
              <a:ext uri="{FF2B5EF4-FFF2-40B4-BE49-F238E27FC236}">
                <a16:creationId xmlns:a16="http://schemas.microsoft.com/office/drawing/2014/main" id="{BAD75A40-3EAB-4073-B067-84070239C90B}"/>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13000" b="95667" l="1333" r="95667"/>
                    </a14:imgEffect>
                  </a14:imgLayer>
                </a14:imgProps>
              </a:ext>
              <a:ext uri="{28A0092B-C50C-407E-A947-70E740481C1C}">
                <a14:useLocalDpi xmlns:a14="http://schemas.microsoft.com/office/drawing/2010/main"/>
              </a:ext>
            </a:extLst>
          </a:blip>
          <a:stretch>
            <a:fillRect/>
          </a:stretch>
        </p:blipFill>
        <p:spPr>
          <a:xfrm>
            <a:off x="10069904" y="3264623"/>
            <a:ext cx="812467" cy="812467"/>
          </a:xfrm>
          <a:prstGeom prst="rect">
            <a:avLst/>
          </a:prstGeom>
        </p:spPr>
      </p:pic>
    </p:spTree>
    <p:custDataLst>
      <p:tags r:id="rId1"/>
    </p:custDataLst>
    <p:extLst>
      <p:ext uri="{BB962C8B-B14F-4D97-AF65-F5344CB8AC3E}">
        <p14:creationId xmlns:p14="http://schemas.microsoft.com/office/powerpoint/2010/main" val="1942505978"/>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Configuration with web based management</a:t>
            </a:r>
            <a:br>
              <a:rPr lang="en-US" dirty="0"/>
            </a:br>
            <a:r>
              <a:rPr lang="en-US" dirty="0"/>
              <a:t>Monitoring-/message configuration in 5 steps</a:t>
            </a:r>
          </a:p>
        </p:txBody>
      </p:sp>
      <p:sp>
        <p:nvSpPr>
          <p:cNvPr id="5" name="Textfeld 4"/>
          <p:cNvSpPr txBox="1"/>
          <p:nvPr/>
        </p:nvSpPr>
        <p:spPr>
          <a:xfrm>
            <a:off x="4082895" y="5264395"/>
            <a:ext cx="4176425" cy="218586"/>
          </a:xfrm>
          <a:prstGeom prst="rect">
            <a:avLst/>
          </a:prstGeom>
          <a:noFill/>
        </p:spPr>
        <p:txBody>
          <a:bodyPr wrap="square" lIns="0" tIns="0" rIns="0" bIns="0" rtlCol="0">
            <a:spAutoFit/>
          </a:bodyPr>
          <a:lstStyle/>
          <a:p>
            <a:pPr algn="ctr">
              <a:lnSpc>
                <a:spcPct val="110000"/>
              </a:lnSpc>
              <a:spcBef>
                <a:spcPts val="0"/>
              </a:spcBef>
            </a:pPr>
            <a:r>
              <a:rPr lang="en-US" sz="1400">
                <a:solidFill>
                  <a:schemeClr val="tx1"/>
                </a:solidFill>
              </a:rPr>
              <a:t>Requirement for / Assignments</a:t>
            </a:r>
            <a:endParaRPr lang="en-US" sz="1400" dirty="0">
              <a:solidFill>
                <a:schemeClr val="tx1"/>
              </a:solidFill>
            </a:endParaRPr>
          </a:p>
        </p:txBody>
      </p:sp>
      <p:sp>
        <p:nvSpPr>
          <p:cNvPr id="12" name="Textfeld 11"/>
          <p:cNvSpPr txBox="1"/>
          <p:nvPr/>
        </p:nvSpPr>
        <p:spPr>
          <a:xfrm>
            <a:off x="1951019" y="1454111"/>
            <a:ext cx="2824088" cy="218586"/>
          </a:xfrm>
          <a:prstGeom prst="rect">
            <a:avLst/>
          </a:prstGeom>
          <a:noFill/>
        </p:spPr>
        <p:txBody>
          <a:bodyPr wrap="square" lIns="0" tIns="0" rIns="0" bIns="0" rtlCol="0">
            <a:spAutoFit/>
          </a:bodyPr>
          <a:lstStyle/>
          <a:p>
            <a:pPr algn="ctr">
              <a:lnSpc>
                <a:spcPct val="110000"/>
              </a:lnSpc>
              <a:spcBef>
                <a:spcPts val="0"/>
              </a:spcBef>
            </a:pPr>
            <a:r>
              <a:rPr lang="en-US" sz="1400">
                <a:solidFill>
                  <a:schemeClr val="tx1"/>
                </a:solidFill>
              </a:rPr>
              <a:t>Message texts</a:t>
            </a:r>
            <a:endParaRPr lang="en-US" sz="1400" dirty="0">
              <a:solidFill>
                <a:schemeClr val="tx1"/>
              </a:solidFill>
            </a:endParaRPr>
          </a:p>
        </p:txBody>
      </p:sp>
      <p:sp>
        <p:nvSpPr>
          <p:cNvPr id="13" name="Textfeld 12"/>
          <p:cNvSpPr txBox="1"/>
          <p:nvPr/>
        </p:nvSpPr>
        <p:spPr>
          <a:xfrm>
            <a:off x="637696" y="1732887"/>
            <a:ext cx="5472000" cy="646331"/>
          </a:xfrm>
          <a:prstGeom prst="rect">
            <a:avLst/>
          </a:prstGeom>
          <a:solidFill>
            <a:srgbClr val="CDD9E1"/>
          </a:solidFill>
          <a:ln/>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lIns="144000" tIns="0" rIns="0" bIns="0" rtlCol="0">
            <a:spAutoFit/>
          </a:bodyPr>
          <a:lstStyle/>
          <a:p>
            <a:pPr>
              <a:spcBef>
                <a:spcPts val="0"/>
              </a:spcBef>
              <a:spcAft>
                <a:spcPts val="0"/>
              </a:spcAft>
            </a:pPr>
            <a:endParaRPr lang="en-US" sz="1400" b="1" dirty="0">
              <a:solidFill>
                <a:schemeClr val="tx1"/>
              </a:solidFill>
            </a:endParaRPr>
          </a:p>
          <a:p>
            <a:pPr marL="228600" indent="-228600">
              <a:spcBef>
                <a:spcPts val="0"/>
              </a:spcBef>
              <a:spcAft>
                <a:spcPts val="0"/>
              </a:spcAft>
              <a:buAutoNum type="arabicPeriod"/>
            </a:pPr>
            <a:r>
              <a:rPr lang="en-US" sz="1400" b="1" dirty="0">
                <a:solidFill>
                  <a:schemeClr val="tx1"/>
                </a:solidFill>
              </a:rPr>
              <a:t>Define possible SMS message texts</a:t>
            </a:r>
          </a:p>
          <a:p>
            <a:pPr>
              <a:spcBef>
                <a:spcPts val="0"/>
              </a:spcBef>
              <a:spcAft>
                <a:spcPts val="0"/>
              </a:spcAft>
            </a:pPr>
            <a:endParaRPr lang="en-US" sz="1400" b="1" dirty="0">
              <a:solidFill>
                <a:schemeClr val="tx1"/>
              </a:solidFill>
            </a:endParaRPr>
          </a:p>
        </p:txBody>
      </p:sp>
      <p:sp>
        <p:nvSpPr>
          <p:cNvPr id="14" name="Textfeld 13"/>
          <p:cNvSpPr txBox="1"/>
          <p:nvPr/>
        </p:nvSpPr>
        <p:spPr>
          <a:xfrm>
            <a:off x="637696" y="3231573"/>
            <a:ext cx="5472000" cy="1512000"/>
          </a:xfrm>
          <a:prstGeom prst="rect">
            <a:avLst/>
          </a:prstGeom>
          <a:solidFill>
            <a:srgbClr val="CDD9E1"/>
          </a:solidFill>
          <a:ln/>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lIns="144000" tIns="72000" rIns="0" bIns="0" rtlCol="0" anchor="t" anchorCtr="0">
            <a:noAutofit/>
          </a:bodyPr>
          <a:lstStyle/>
          <a:p>
            <a:pPr>
              <a:spcBef>
                <a:spcPts val="0"/>
              </a:spcBef>
              <a:spcAft>
                <a:spcPts val="0"/>
              </a:spcAft>
            </a:pPr>
            <a:r>
              <a:rPr lang="en-US" sz="1400" b="1">
                <a:solidFill>
                  <a:schemeClr val="tx1"/>
                </a:solidFill>
              </a:rPr>
              <a:t>4.  Define possible actions </a:t>
            </a:r>
          </a:p>
          <a:p>
            <a:pPr>
              <a:spcBef>
                <a:spcPts val="0"/>
              </a:spcBef>
              <a:spcAft>
                <a:spcPts val="0"/>
              </a:spcAft>
            </a:pPr>
            <a:br>
              <a:rPr lang="en-US" sz="1400" b="1">
                <a:solidFill>
                  <a:schemeClr val="tx1"/>
                </a:solidFill>
              </a:rPr>
            </a:br>
            <a:r>
              <a:rPr lang="en-US" sz="1400">
                <a:solidFill>
                  <a:schemeClr val="tx1"/>
                </a:solidFill>
              </a:rPr>
              <a:t>Possible actions: </a:t>
            </a:r>
          </a:p>
          <a:p>
            <a:pPr marL="180975" indent="-180975">
              <a:lnSpc>
                <a:spcPct val="110000"/>
              </a:lnSpc>
              <a:spcBef>
                <a:spcPts val="0"/>
              </a:spcBef>
              <a:buClr>
                <a:srgbClr val="879BAA"/>
              </a:buClr>
              <a:buFont typeface="Arial" panose="020B0604020202020204" pitchFamily="34" charset="0"/>
              <a:buChar char="•"/>
            </a:pPr>
            <a:r>
              <a:rPr lang="en-US" sz="1400">
                <a:solidFill>
                  <a:srgbClr val="3C464B"/>
                </a:solidFill>
              </a:rPr>
              <a:t>Send SMS</a:t>
            </a:r>
          </a:p>
          <a:p>
            <a:pPr marL="180975" indent="-180975">
              <a:lnSpc>
                <a:spcPct val="110000"/>
              </a:lnSpc>
              <a:spcBef>
                <a:spcPts val="0"/>
              </a:spcBef>
              <a:buClr>
                <a:srgbClr val="879BAA"/>
              </a:buClr>
              <a:buFont typeface="Arial" panose="020B0604020202020204" pitchFamily="34" charset="0"/>
              <a:buChar char="•"/>
            </a:pPr>
            <a:r>
              <a:rPr lang="en-US" sz="1400">
                <a:solidFill>
                  <a:srgbClr val="3C464B"/>
                </a:solidFill>
              </a:rPr>
              <a:t>Set CMR output</a:t>
            </a:r>
          </a:p>
          <a:p>
            <a:pPr marL="180975" indent="-180975">
              <a:lnSpc>
                <a:spcPct val="110000"/>
              </a:lnSpc>
              <a:spcBef>
                <a:spcPts val="0"/>
              </a:spcBef>
              <a:buClr>
                <a:srgbClr val="879BAA"/>
              </a:buClr>
              <a:buFont typeface="Arial" panose="020B0604020202020204" pitchFamily="34" charset="0"/>
              <a:buChar char="•"/>
            </a:pPr>
            <a:r>
              <a:rPr lang="en-US" sz="1400">
                <a:solidFill>
                  <a:srgbClr val="3C464B"/>
                </a:solidFill>
              </a:rPr>
              <a:t>Start / Stop Basismodul</a:t>
            </a:r>
            <a:endParaRPr lang="en-US" sz="1400" dirty="0">
              <a:solidFill>
                <a:srgbClr val="3C464B"/>
              </a:solidFill>
            </a:endParaRPr>
          </a:p>
        </p:txBody>
      </p:sp>
      <p:sp>
        <p:nvSpPr>
          <p:cNvPr id="17" name="Textfeld 16"/>
          <p:cNvSpPr txBox="1"/>
          <p:nvPr/>
        </p:nvSpPr>
        <p:spPr>
          <a:xfrm>
            <a:off x="3434805" y="2636890"/>
            <a:ext cx="1657884" cy="218586"/>
          </a:xfrm>
          <a:prstGeom prst="rect">
            <a:avLst/>
          </a:prstGeom>
          <a:noFill/>
        </p:spPr>
        <p:txBody>
          <a:bodyPr wrap="square" lIns="0" tIns="0" rIns="0" bIns="0" rtlCol="0">
            <a:spAutoFit/>
          </a:bodyPr>
          <a:lstStyle/>
          <a:p>
            <a:pPr algn="ctr">
              <a:lnSpc>
                <a:spcPct val="110000"/>
              </a:lnSpc>
              <a:spcBef>
                <a:spcPts val="0"/>
              </a:spcBef>
            </a:pPr>
            <a:r>
              <a:rPr lang="en-US" sz="1400">
                <a:solidFill>
                  <a:schemeClr val="tx1"/>
                </a:solidFill>
              </a:rPr>
              <a:t>Actions</a:t>
            </a:r>
            <a:endParaRPr lang="en-US" sz="1400" dirty="0">
              <a:solidFill>
                <a:schemeClr val="tx1"/>
              </a:solidFill>
            </a:endParaRPr>
          </a:p>
        </p:txBody>
      </p:sp>
      <p:sp>
        <p:nvSpPr>
          <p:cNvPr id="18" name="Textfeld 17"/>
          <p:cNvSpPr txBox="1"/>
          <p:nvPr/>
        </p:nvSpPr>
        <p:spPr>
          <a:xfrm>
            <a:off x="7351258" y="1454111"/>
            <a:ext cx="3258470" cy="218586"/>
          </a:xfrm>
          <a:prstGeom prst="rect">
            <a:avLst/>
          </a:prstGeom>
          <a:noFill/>
        </p:spPr>
        <p:txBody>
          <a:bodyPr wrap="square" lIns="0" tIns="0" rIns="0" bIns="0" rtlCol="0">
            <a:spAutoFit/>
          </a:bodyPr>
          <a:lstStyle/>
          <a:p>
            <a:pPr algn="ctr">
              <a:lnSpc>
                <a:spcPct val="110000"/>
              </a:lnSpc>
              <a:spcBef>
                <a:spcPts val="0"/>
              </a:spcBef>
            </a:pPr>
            <a:r>
              <a:rPr lang="en-US" sz="1400">
                <a:solidFill>
                  <a:schemeClr val="tx1"/>
                </a:solidFill>
              </a:rPr>
              <a:t>Signal definitions</a:t>
            </a:r>
            <a:endParaRPr lang="en-US" sz="1400" dirty="0">
              <a:solidFill>
                <a:schemeClr val="tx1"/>
              </a:solidFill>
            </a:endParaRPr>
          </a:p>
        </p:txBody>
      </p:sp>
      <p:sp>
        <p:nvSpPr>
          <p:cNvPr id="19" name="Textfeld 18"/>
          <p:cNvSpPr txBox="1"/>
          <p:nvPr/>
        </p:nvSpPr>
        <p:spPr>
          <a:xfrm>
            <a:off x="6244493" y="1732887"/>
            <a:ext cx="5472000" cy="646331"/>
          </a:xfrm>
          <a:prstGeom prst="rect">
            <a:avLst/>
          </a:prstGeom>
          <a:solidFill>
            <a:srgbClr val="CDD9E1"/>
          </a:solidFill>
          <a:ln/>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lIns="144000" tIns="0" rIns="0" bIns="0" rtlCol="0">
            <a:spAutoFit/>
          </a:bodyPr>
          <a:lstStyle/>
          <a:p>
            <a:pPr>
              <a:spcBef>
                <a:spcPts val="0"/>
              </a:spcBef>
              <a:spcAft>
                <a:spcPts val="0"/>
              </a:spcAft>
            </a:pPr>
            <a:r>
              <a:rPr lang="en-US" sz="1400" b="1">
                <a:solidFill>
                  <a:schemeClr val="tx1"/>
                </a:solidFill>
              </a:rPr>
              <a:t> </a:t>
            </a:r>
          </a:p>
          <a:p>
            <a:pPr>
              <a:spcBef>
                <a:spcPts val="0"/>
              </a:spcBef>
              <a:spcAft>
                <a:spcPts val="0"/>
              </a:spcAft>
            </a:pPr>
            <a:r>
              <a:rPr lang="en-US" sz="1400" b="1">
                <a:solidFill>
                  <a:schemeClr val="tx1"/>
                </a:solidFill>
              </a:rPr>
              <a:t>2. Define signals, that the CMR can use</a:t>
            </a:r>
          </a:p>
          <a:p>
            <a:pPr>
              <a:spcBef>
                <a:spcPts val="0"/>
              </a:spcBef>
              <a:spcAft>
                <a:spcPts val="0"/>
              </a:spcAft>
            </a:pPr>
            <a:endParaRPr lang="en-US" sz="1400" b="1" dirty="0">
              <a:solidFill>
                <a:schemeClr val="tx1"/>
              </a:solidFill>
            </a:endParaRPr>
          </a:p>
        </p:txBody>
      </p:sp>
      <p:sp>
        <p:nvSpPr>
          <p:cNvPr id="22" name="Textfeld 21"/>
          <p:cNvSpPr txBox="1"/>
          <p:nvPr/>
        </p:nvSpPr>
        <p:spPr>
          <a:xfrm>
            <a:off x="9152715" y="2636890"/>
            <a:ext cx="1657884" cy="218586"/>
          </a:xfrm>
          <a:prstGeom prst="rect">
            <a:avLst/>
          </a:prstGeom>
          <a:noFill/>
        </p:spPr>
        <p:txBody>
          <a:bodyPr wrap="square" lIns="0" tIns="0" rIns="0" bIns="0" rtlCol="0">
            <a:spAutoFit/>
          </a:bodyPr>
          <a:lstStyle/>
          <a:p>
            <a:pPr algn="ctr">
              <a:lnSpc>
                <a:spcPct val="110000"/>
              </a:lnSpc>
              <a:spcBef>
                <a:spcPts val="0"/>
              </a:spcBef>
            </a:pPr>
            <a:r>
              <a:rPr lang="en-US" sz="1400">
                <a:solidFill>
                  <a:schemeClr val="tx1"/>
                </a:solidFill>
              </a:rPr>
              <a:t>Events</a:t>
            </a:r>
            <a:endParaRPr lang="en-US" sz="1400" dirty="0">
              <a:solidFill>
                <a:schemeClr val="tx1"/>
              </a:solidFill>
            </a:endParaRPr>
          </a:p>
        </p:txBody>
      </p:sp>
      <p:sp>
        <p:nvSpPr>
          <p:cNvPr id="24" name="Textfeld 23"/>
          <p:cNvSpPr txBox="1"/>
          <p:nvPr/>
        </p:nvSpPr>
        <p:spPr>
          <a:xfrm>
            <a:off x="627062" y="5519519"/>
            <a:ext cx="11088687" cy="646331"/>
          </a:xfrm>
          <a:prstGeom prst="rect">
            <a:avLst/>
          </a:prstGeom>
          <a:solidFill>
            <a:srgbClr val="CDD9E1"/>
          </a:solidFill>
          <a:ln/>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lIns="0" tIns="0" rIns="0" bIns="0" rtlCol="0">
            <a:spAutoFit/>
          </a:bodyPr>
          <a:lstStyle/>
          <a:p>
            <a:pPr algn="ctr">
              <a:spcBef>
                <a:spcPts val="0"/>
              </a:spcBef>
              <a:spcAft>
                <a:spcPts val="0"/>
              </a:spcAft>
            </a:pPr>
            <a:endParaRPr lang="en-US" sz="1400" b="1">
              <a:solidFill>
                <a:schemeClr val="tx1"/>
              </a:solidFill>
            </a:endParaRPr>
          </a:p>
          <a:p>
            <a:pPr algn="ctr">
              <a:spcBef>
                <a:spcPts val="0"/>
              </a:spcBef>
              <a:spcAft>
                <a:spcPts val="0"/>
              </a:spcAft>
            </a:pPr>
            <a:r>
              <a:rPr lang="en-US" sz="1400" b="1">
                <a:solidFill>
                  <a:schemeClr val="tx1"/>
                </a:solidFill>
              </a:rPr>
              <a:t>5. Which event activates which action?</a:t>
            </a:r>
          </a:p>
          <a:p>
            <a:pPr algn="ctr">
              <a:spcBef>
                <a:spcPts val="0"/>
              </a:spcBef>
              <a:spcAft>
                <a:spcPts val="0"/>
              </a:spcAft>
            </a:pPr>
            <a:endParaRPr lang="en-US" sz="1400" b="1" dirty="0">
              <a:solidFill>
                <a:schemeClr val="tx1"/>
              </a:solidFill>
            </a:endParaRPr>
          </a:p>
        </p:txBody>
      </p:sp>
      <p:sp>
        <p:nvSpPr>
          <p:cNvPr id="8" name="Pfeil nach unten 7"/>
          <p:cNvSpPr/>
          <p:nvPr/>
        </p:nvSpPr>
        <p:spPr bwMode="auto">
          <a:xfrm>
            <a:off x="3205115" y="2501789"/>
            <a:ext cx="315897" cy="607212"/>
          </a:xfrm>
          <a:prstGeom prst="downArrow">
            <a:avLst/>
          </a:prstGeom>
          <a:solidFill>
            <a:srgbClr val="00646E"/>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25" name="Textfeld 24"/>
          <p:cNvSpPr txBox="1"/>
          <p:nvPr/>
        </p:nvSpPr>
        <p:spPr>
          <a:xfrm>
            <a:off x="6244493" y="3231573"/>
            <a:ext cx="5472000" cy="1512000"/>
          </a:xfrm>
          <a:prstGeom prst="rect">
            <a:avLst/>
          </a:prstGeom>
          <a:solidFill>
            <a:srgbClr val="CDD9E1"/>
          </a:solidFill>
          <a:ln/>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lIns="144000" tIns="72000" rIns="0" bIns="0" rtlCol="0" anchor="t" anchorCtr="0">
            <a:noAutofit/>
          </a:bodyPr>
          <a:lstStyle/>
          <a:p>
            <a:pPr>
              <a:spcBef>
                <a:spcPts val="0"/>
              </a:spcBef>
              <a:spcAft>
                <a:spcPts val="0"/>
              </a:spcAft>
            </a:pPr>
            <a:r>
              <a:rPr lang="en-US" sz="1400" b="1">
                <a:solidFill>
                  <a:schemeClr val="tx1"/>
                </a:solidFill>
              </a:rPr>
              <a:t>3. Define activation events</a:t>
            </a:r>
            <a:br>
              <a:rPr lang="en-US" sz="1400" b="1">
                <a:solidFill>
                  <a:schemeClr val="tx1"/>
                </a:solidFill>
              </a:rPr>
            </a:br>
            <a:endParaRPr lang="en-US" sz="1400" b="1">
              <a:solidFill>
                <a:schemeClr val="tx1"/>
              </a:solidFill>
            </a:endParaRPr>
          </a:p>
          <a:p>
            <a:pPr>
              <a:lnSpc>
                <a:spcPct val="110000"/>
              </a:lnSpc>
              <a:spcBef>
                <a:spcPts val="0"/>
              </a:spcBef>
            </a:pPr>
            <a:r>
              <a:rPr lang="en-US" sz="1400">
                <a:solidFill>
                  <a:schemeClr val="tx1"/>
                </a:solidFill>
              </a:rPr>
              <a:t>Possible events: </a:t>
            </a:r>
          </a:p>
          <a:p>
            <a:pPr marL="180975" indent="-180975">
              <a:lnSpc>
                <a:spcPct val="110000"/>
              </a:lnSpc>
              <a:spcBef>
                <a:spcPts val="0"/>
              </a:spcBef>
              <a:buClr>
                <a:srgbClr val="879BAA"/>
              </a:buClr>
              <a:buFont typeface="Arial" panose="020B0604020202020204" pitchFamily="34" charset="0"/>
              <a:buChar char="•"/>
            </a:pPr>
            <a:r>
              <a:rPr lang="en-US" sz="1400">
                <a:solidFill>
                  <a:srgbClr val="3C464B"/>
                </a:solidFill>
              </a:rPr>
              <a:t>Basismodul-variable change</a:t>
            </a:r>
          </a:p>
          <a:p>
            <a:pPr marL="180975" indent="-180975">
              <a:lnSpc>
                <a:spcPct val="110000"/>
              </a:lnSpc>
              <a:spcBef>
                <a:spcPts val="0"/>
              </a:spcBef>
              <a:buClr>
                <a:srgbClr val="879BAA"/>
              </a:buClr>
              <a:buFont typeface="Arial" panose="020B0604020202020204" pitchFamily="34" charset="0"/>
              <a:buChar char="•"/>
            </a:pPr>
            <a:r>
              <a:rPr lang="en-US" sz="1400">
                <a:solidFill>
                  <a:srgbClr val="3C464B"/>
                </a:solidFill>
              </a:rPr>
              <a:t>CMR-input change</a:t>
            </a:r>
          </a:p>
          <a:p>
            <a:pPr marL="180975" indent="-180975">
              <a:lnSpc>
                <a:spcPct val="110000"/>
              </a:lnSpc>
              <a:spcBef>
                <a:spcPts val="0"/>
              </a:spcBef>
              <a:buClr>
                <a:srgbClr val="879BAA"/>
              </a:buClr>
              <a:buFont typeface="Arial" panose="020B0604020202020204" pitchFamily="34" charset="0"/>
              <a:buChar char="•"/>
            </a:pPr>
            <a:r>
              <a:rPr lang="en-US" sz="1400">
                <a:solidFill>
                  <a:srgbClr val="3C464B"/>
                </a:solidFill>
              </a:rPr>
              <a:t>Timer expiration</a:t>
            </a:r>
            <a:endParaRPr lang="en-US" sz="1400" dirty="0">
              <a:solidFill>
                <a:srgbClr val="3C464B"/>
              </a:solidFill>
            </a:endParaRPr>
          </a:p>
        </p:txBody>
      </p:sp>
      <p:sp>
        <p:nvSpPr>
          <p:cNvPr id="29" name="Pfeil nach unten 28"/>
          <p:cNvSpPr/>
          <p:nvPr/>
        </p:nvSpPr>
        <p:spPr bwMode="auto">
          <a:xfrm>
            <a:off x="8822545" y="2501789"/>
            <a:ext cx="315897" cy="607212"/>
          </a:xfrm>
          <a:prstGeom prst="downArrow">
            <a:avLst/>
          </a:prstGeom>
          <a:solidFill>
            <a:srgbClr val="00646E"/>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30" name="Pfeil nach unten 29"/>
          <p:cNvSpPr/>
          <p:nvPr/>
        </p:nvSpPr>
        <p:spPr bwMode="auto">
          <a:xfrm>
            <a:off x="3205115" y="4842533"/>
            <a:ext cx="315897" cy="607212"/>
          </a:xfrm>
          <a:prstGeom prst="downArrow">
            <a:avLst/>
          </a:prstGeom>
          <a:solidFill>
            <a:srgbClr val="00646E"/>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31" name="Pfeil nach unten 30"/>
          <p:cNvSpPr/>
          <p:nvPr/>
        </p:nvSpPr>
        <p:spPr bwMode="auto">
          <a:xfrm>
            <a:off x="8822545" y="4842533"/>
            <a:ext cx="315897" cy="607212"/>
          </a:xfrm>
          <a:prstGeom prst="downArrow">
            <a:avLst/>
          </a:prstGeom>
          <a:solidFill>
            <a:srgbClr val="00646E"/>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Tree>
    <p:custDataLst>
      <p:tags r:id="rId1"/>
    </p:custDataLst>
    <p:extLst>
      <p:ext uri="{BB962C8B-B14F-4D97-AF65-F5344CB8AC3E}">
        <p14:creationId xmlns:p14="http://schemas.microsoft.com/office/powerpoint/2010/main" val="3216147691"/>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627063" y="1443038"/>
            <a:ext cx="3600450" cy="4748962"/>
          </a:xfrm>
        </p:spPr>
        <p:txBody>
          <a:bodyPr/>
          <a:lstStyle/>
          <a:p>
            <a:pPr lvl="1"/>
            <a:r>
              <a:rPr lang="en-US" sz="1400" dirty="0"/>
              <a:t>A water tank holds 100 liters. If the volume of 100 liters is exceeded, an alarm message will be sent to the maintenance staff </a:t>
            </a:r>
            <a:r>
              <a:rPr lang="en-US" sz="1400" b="1" dirty="0">
                <a:solidFill>
                  <a:srgbClr val="32A0A0"/>
                </a:solidFill>
              </a:rPr>
              <a:t>in form of an SMS message</a:t>
            </a:r>
            <a:r>
              <a:rPr lang="en-US" sz="1400" dirty="0"/>
              <a:t>.</a:t>
            </a:r>
          </a:p>
          <a:p>
            <a:pPr lvl="1"/>
            <a:r>
              <a:rPr lang="en-US" sz="1400" dirty="0"/>
              <a:t>The maintenance staff consists of two employees, employee "User-1" and employee "User-2" whose phone numbers are known. The employees are organized in a group called „Maintenance Staff“</a:t>
            </a:r>
          </a:p>
          <a:p>
            <a:pPr lvl="1"/>
            <a:r>
              <a:rPr lang="en-US" sz="1400" dirty="0"/>
              <a:t>A fill level sensor is connected to input no. 1 of the LOGO! BM: If the measurement indicates that the amount of liquid has been exceeded (&gt; 100 liters in the tank), the fill level sensor sets digital input no. 1 to "1".</a:t>
            </a:r>
          </a:p>
        </p:txBody>
      </p:sp>
      <p:sp>
        <p:nvSpPr>
          <p:cNvPr id="12" name="Inhaltsplatzhalter 11">
            <a:extLst>
              <a:ext uri="{FF2B5EF4-FFF2-40B4-BE49-F238E27FC236}">
                <a16:creationId xmlns:a16="http://schemas.microsoft.com/office/drawing/2014/main" id="{136DAE67-AAF8-4553-8260-0F6DF906A58B}"/>
              </a:ext>
            </a:extLst>
          </p:cNvPr>
          <p:cNvSpPr>
            <a:spLocks noGrp="1"/>
          </p:cNvSpPr>
          <p:nvPr>
            <p:ph sz="half" idx="2"/>
          </p:nvPr>
        </p:nvSpPr>
        <p:spPr/>
        <p:txBody>
          <a:bodyPr/>
          <a:lstStyle/>
          <a:p>
            <a:endParaRPr lang="en-US"/>
          </a:p>
        </p:txBody>
      </p:sp>
      <p:sp>
        <p:nvSpPr>
          <p:cNvPr id="2" name="Titel 1"/>
          <p:cNvSpPr>
            <a:spLocks noGrp="1"/>
          </p:cNvSpPr>
          <p:nvPr>
            <p:ph type="title"/>
          </p:nvPr>
        </p:nvSpPr>
        <p:spPr/>
        <p:txBody>
          <a:bodyPr/>
          <a:lstStyle/>
          <a:p>
            <a:r>
              <a:rPr lang="en-US" dirty="0"/>
              <a:t>Monitoring-/message configuration </a:t>
            </a:r>
            <a:br>
              <a:rPr lang="en-US" dirty="0"/>
            </a:br>
            <a:r>
              <a:rPr lang="en-US" dirty="0"/>
              <a:t>1. Define message text</a:t>
            </a:r>
          </a:p>
        </p:txBody>
      </p:sp>
      <p:grpSp>
        <p:nvGrpSpPr>
          <p:cNvPr id="8" name="Gruppieren 7"/>
          <p:cNvGrpSpPr/>
          <p:nvPr/>
        </p:nvGrpSpPr>
        <p:grpSpPr>
          <a:xfrm>
            <a:off x="4690991" y="1412875"/>
            <a:ext cx="7024760" cy="4752976"/>
            <a:chOff x="4463359" y="1493821"/>
            <a:chExt cx="7061703" cy="4777972"/>
          </a:xfrm>
        </p:grpSpPr>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3359" y="1493821"/>
              <a:ext cx="7061703" cy="4777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llipse 5"/>
            <p:cNvSpPr/>
            <p:nvPr/>
          </p:nvSpPr>
          <p:spPr bwMode="auto">
            <a:xfrm>
              <a:off x="6130173" y="4046898"/>
              <a:ext cx="2361977" cy="721716"/>
            </a:xfrm>
            <a:prstGeom prst="ellipse">
              <a:avLst/>
            </a:prstGeom>
            <a:noFill/>
            <a:ln w="25400">
              <a:solidFill>
                <a:srgbClr val="EB780A"/>
              </a:solidFill>
              <a:miter lim="800000"/>
              <a:headEnd/>
              <a:tailEnd/>
            </a:ln>
            <a:effectLst/>
            <a:extLst>
              <a:ext uri="{909E8E84-426E-40DD-AFC4-6F175D3DCCD1}">
                <a14:hiddenFill xmlns:a14="http://schemas.microsoft.com/office/drawing/2010/main">
                  <a:solidFill>
                    <a:srgbClr val="BECDD7"/>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grpSp>
    </p:spTree>
    <p:custDataLst>
      <p:tags r:id="rId1"/>
    </p:custDataLst>
    <p:extLst>
      <p:ext uri="{BB962C8B-B14F-4D97-AF65-F5344CB8AC3E}">
        <p14:creationId xmlns:p14="http://schemas.microsoft.com/office/powerpoint/2010/main" val="4213558737"/>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sz="half" idx="1"/>
          </p:nvPr>
        </p:nvSpPr>
        <p:spPr>
          <a:xfrm>
            <a:off x="627063" y="1443038"/>
            <a:ext cx="3600450" cy="4748962"/>
          </a:xfrm>
        </p:spPr>
        <p:txBody>
          <a:bodyPr/>
          <a:lstStyle/>
          <a:p>
            <a:pPr lvl="1"/>
            <a:r>
              <a:rPr lang="en-US" sz="1400" dirty="0"/>
              <a:t>A water tank holds 100 liters. If the volume of 100 liters is exceeded, an alarm message will be sent to the maintenance staff in form of an SMS message.</a:t>
            </a:r>
          </a:p>
          <a:p>
            <a:pPr lvl="1"/>
            <a:r>
              <a:rPr lang="en-US" sz="1400" dirty="0"/>
              <a:t>The maintenance staff consists of two employees, employee "User-1" and employee "User-2" whose phone numbers are known. The employees are organized in a group called „Maintenance Staff“</a:t>
            </a:r>
          </a:p>
          <a:p>
            <a:pPr lvl="1"/>
            <a:r>
              <a:rPr lang="en-US" sz="1400" dirty="0"/>
              <a:t>A </a:t>
            </a:r>
            <a:r>
              <a:rPr lang="en-US" sz="1400" b="1" dirty="0">
                <a:solidFill>
                  <a:srgbClr val="32A0A0"/>
                </a:solidFill>
              </a:rPr>
              <a:t>fill level sensor is connected to input no. 1 of the LOGO! BM</a:t>
            </a:r>
            <a:r>
              <a:rPr lang="en-US" sz="1400" dirty="0"/>
              <a:t>: If the measurement indicates that the amount of liquid has been exceeded (&gt; 100 liters in the tank), the fill level sensor sets digital input no. 1 to "1".</a:t>
            </a:r>
          </a:p>
        </p:txBody>
      </p:sp>
      <p:sp>
        <p:nvSpPr>
          <p:cNvPr id="12" name="Inhaltsplatzhalter 11">
            <a:extLst>
              <a:ext uri="{FF2B5EF4-FFF2-40B4-BE49-F238E27FC236}">
                <a16:creationId xmlns:a16="http://schemas.microsoft.com/office/drawing/2014/main" id="{B0D76DE0-4BA0-4DE1-8716-14ABAB7252F3}"/>
              </a:ext>
            </a:extLst>
          </p:cNvPr>
          <p:cNvSpPr>
            <a:spLocks noGrp="1"/>
          </p:cNvSpPr>
          <p:nvPr>
            <p:ph sz="half" idx="2"/>
          </p:nvPr>
        </p:nvSpPr>
        <p:spPr/>
        <p:txBody>
          <a:bodyPr/>
          <a:lstStyle/>
          <a:p>
            <a:endParaRPr lang="en-US"/>
          </a:p>
        </p:txBody>
      </p:sp>
      <p:sp>
        <p:nvSpPr>
          <p:cNvPr id="2" name="Titel 1"/>
          <p:cNvSpPr>
            <a:spLocks noGrp="1"/>
          </p:cNvSpPr>
          <p:nvPr>
            <p:ph type="title"/>
          </p:nvPr>
        </p:nvSpPr>
        <p:spPr/>
        <p:txBody>
          <a:bodyPr/>
          <a:lstStyle/>
          <a:p>
            <a:r>
              <a:rPr lang="en-US" dirty="0"/>
              <a:t>Monitoring-/message configuration </a:t>
            </a:r>
            <a:br>
              <a:rPr lang="en-US" dirty="0"/>
            </a:br>
            <a:r>
              <a:rPr lang="en-US" dirty="0"/>
              <a:t>2. Define signal</a:t>
            </a:r>
          </a:p>
        </p:txBody>
      </p:sp>
      <p:grpSp>
        <p:nvGrpSpPr>
          <p:cNvPr id="3" name="Gruppieren 2"/>
          <p:cNvGrpSpPr/>
          <p:nvPr/>
        </p:nvGrpSpPr>
        <p:grpSpPr>
          <a:xfrm>
            <a:off x="4684384" y="1412875"/>
            <a:ext cx="7031366" cy="4752975"/>
            <a:chOff x="4590674" y="1412875"/>
            <a:chExt cx="7125076" cy="4816320"/>
          </a:xfrm>
        </p:grpSpPr>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0674" y="1412875"/>
              <a:ext cx="7125076" cy="4816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llipse 5"/>
            <p:cNvSpPr/>
            <p:nvPr/>
          </p:nvSpPr>
          <p:spPr bwMode="auto">
            <a:xfrm>
              <a:off x="5877241" y="3965951"/>
              <a:ext cx="2706009" cy="1023043"/>
            </a:xfrm>
            <a:prstGeom prst="ellipse">
              <a:avLst/>
            </a:prstGeom>
            <a:noFill/>
            <a:ln w="25400">
              <a:solidFill>
                <a:srgbClr val="EB780A"/>
              </a:solidFill>
              <a:miter lim="800000"/>
              <a:headEnd/>
              <a:tailEnd/>
            </a:ln>
            <a:effectLst/>
            <a:extLst>
              <a:ext uri="{909E8E84-426E-40DD-AFC4-6F175D3DCCD1}">
                <a14:hiddenFill xmlns:a14="http://schemas.microsoft.com/office/drawing/2010/main">
                  <a:solidFill>
                    <a:srgbClr val="BECDD7"/>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grpSp>
    </p:spTree>
    <p:custDataLst>
      <p:tags r:id="rId1"/>
    </p:custDataLst>
    <p:extLst>
      <p:ext uri="{BB962C8B-B14F-4D97-AF65-F5344CB8AC3E}">
        <p14:creationId xmlns:p14="http://schemas.microsoft.com/office/powerpoint/2010/main" val="4048217450"/>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627063" y="1443038"/>
            <a:ext cx="3584645" cy="4748962"/>
          </a:xfrm>
        </p:spPr>
        <p:txBody>
          <a:bodyPr/>
          <a:lstStyle/>
          <a:p>
            <a:pPr lvl="1"/>
            <a:r>
              <a:rPr lang="en-US" sz="1400" dirty="0"/>
              <a:t>A water tank holds 100 liters. If the volume of 100 liters is exceeded, an alarm message will be sent to the maintenance staff in form of an SMS message.</a:t>
            </a:r>
          </a:p>
          <a:p>
            <a:pPr lvl="1"/>
            <a:r>
              <a:rPr lang="en-US" sz="1400" dirty="0"/>
              <a:t>The maintenance staff consists of two employees, employee "User-1" and employee "User-2" whose phone numbers are known. The employees are organized in a group called „Maintenance Staff“</a:t>
            </a:r>
          </a:p>
          <a:p>
            <a:pPr lvl="1"/>
            <a:r>
              <a:rPr lang="en-US" sz="1400" dirty="0"/>
              <a:t>A fill level sensor is connected to input no. 1 of the LOGO! BM: If the measurement indicates that the amount of liquid has been exceeded </a:t>
            </a:r>
            <a:r>
              <a:rPr lang="en-US" sz="1400" b="1" dirty="0">
                <a:solidFill>
                  <a:srgbClr val="32A0A0"/>
                </a:solidFill>
              </a:rPr>
              <a:t>(&gt; 100 liters in the tank), the fill level sensor sets digital input </a:t>
            </a:r>
            <a:br>
              <a:rPr lang="en-US" sz="1400" b="1" dirty="0">
                <a:solidFill>
                  <a:srgbClr val="32A0A0"/>
                </a:solidFill>
              </a:rPr>
            </a:br>
            <a:r>
              <a:rPr lang="en-US" sz="1400" b="1" dirty="0">
                <a:solidFill>
                  <a:srgbClr val="32A0A0"/>
                </a:solidFill>
              </a:rPr>
              <a:t>no. 1 to "1“</a:t>
            </a:r>
            <a:r>
              <a:rPr lang="en-US" sz="1400" dirty="0"/>
              <a:t>.</a:t>
            </a:r>
          </a:p>
          <a:p>
            <a:endParaRPr lang="en-US" dirty="0"/>
          </a:p>
        </p:txBody>
      </p:sp>
      <p:sp>
        <p:nvSpPr>
          <p:cNvPr id="12" name="Inhaltsplatzhalter 11">
            <a:extLst>
              <a:ext uri="{FF2B5EF4-FFF2-40B4-BE49-F238E27FC236}">
                <a16:creationId xmlns:a16="http://schemas.microsoft.com/office/drawing/2014/main" id="{D4C7910E-078A-4A6B-A685-F6446E8B6D98}"/>
              </a:ext>
            </a:extLst>
          </p:cNvPr>
          <p:cNvSpPr>
            <a:spLocks noGrp="1"/>
          </p:cNvSpPr>
          <p:nvPr>
            <p:ph sz="half" idx="2"/>
          </p:nvPr>
        </p:nvSpPr>
        <p:spPr/>
        <p:txBody>
          <a:bodyPr/>
          <a:lstStyle/>
          <a:p>
            <a:endParaRPr lang="en-US"/>
          </a:p>
        </p:txBody>
      </p:sp>
      <p:sp>
        <p:nvSpPr>
          <p:cNvPr id="2" name="Titel 1"/>
          <p:cNvSpPr>
            <a:spLocks noGrp="1"/>
          </p:cNvSpPr>
          <p:nvPr>
            <p:ph type="title"/>
          </p:nvPr>
        </p:nvSpPr>
        <p:spPr/>
        <p:txBody>
          <a:bodyPr/>
          <a:lstStyle/>
          <a:p>
            <a:r>
              <a:rPr lang="en-US" dirty="0"/>
              <a:t>Monitoring-/message configuration </a:t>
            </a:r>
            <a:br>
              <a:rPr lang="en-US" dirty="0"/>
            </a:br>
            <a:r>
              <a:rPr lang="en-US" dirty="0"/>
              <a:t>3. Define events</a:t>
            </a:r>
          </a:p>
        </p:txBody>
      </p:sp>
      <p:grpSp>
        <p:nvGrpSpPr>
          <p:cNvPr id="8" name="Gruppieren 7"/>
          <p:cNvGrpSpPr/>
          <p:nvPr/>
        </p:nvGrpSpPr>
        <p:grpSpPr>
          <a:xfrm>
            <a:off x="4694308" y="1412874"/>
            <a:ext cx="7021442" cy="4752976"/>
            <a:chOff x="4534234" y="1412874"/>
            <a:chExt cx="7181516" cy="4861334"/>
          </a:xfrm>
        </p:grpSpPr>
        <p:pic>
          <p:nvPicPr>
            <p:cNvPr id="286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4234" y="1412874"/>
              <a:ext cx="7181516" cy="4861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Ellipse 6"/>
            <p:cNvSpPr/>
            <p:nvPr/>
          </p:nvSpPr>
          <p:spPr bwMode="auto">
            <a:xfrm>
              <a:off x="5741801" y="3965950"/>
              <a:ext cx="2706009" cy="1023043"/>
            </a:xfrm>
            <a:prstGeom prst="ellipse">
              <a:avLst/>
            </a:prstGeom>
            <a:noFill/>
            <a:ln w="25400">
              <a:solidFill>
                <a:srgbClr val="EB780A"/>
              </a:solidFill>
              <a:miter lim="800000"/>
              <a:headEnd/>
              <a:tailEnd/>
            </a:ln>
            <a:effectLst/>
            <a:extLst>
              <a:ext uri="{909E8E84-426E-40DD-AFC4-6F175D3DCCD1}">
                <a14:hiddenFill xmlns:a14="http://schemas.microsoft.com/office/drawing/2010/main">
                  <a:solidFill>
                    <a:srgbClr val="BECDD7"/>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grpSp>
    </p:spTree>
    <p:custDataLst>
      <p:tags r:id="rId1"/>
    </p:custDataLst>
    <p:extLst>
      <p:ext uri="{BB962C8B-B14F-4D97-AF65-F5344CB8AC3E}">
        <p14:creationId xmlns:p14="http://schemas.microsoft.com/office/powerpoint/2010/main" val="2274187521"/>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p:cNvSpPr>
            <a:spLocks noGrp="1"/>
          </p:cNvSpPr>
          <p:nvPr>
            <p:ph sz="half" idx="1"/>
          </p:nvPr>
        </p:nvSpPr>
        <p:spPr>
          <a:xfrm>
            <a:off x="627063" y="1443038"/>
            <a:ext cx="3600450" cy="4748962"/>
          </a:xfrm>
        </p:spPr>
        <p:txBody>
          <a:bodyPr/>
          <a:lstStyle/>
          <a:p>
            <a:pPr lvl="1"/>
            <a:r>
              <a:rPr lang="en-US" sz="1400" dirty="0"/>
              <a:t>A water tank holds 100 liters. If the volume of 100 liters is exceeded, an alarm message will be </a:t>
            </a:r>
            <a:r>
              <a:rPr lang="en-US" sz="1400" b="1" dirty="0">
                <a:solidFill>
                  <a:srgbClr val="32A0A0"/>
                </a:solidFill>
              </a:rPr>
              <a:t>sent to the maintenance staff in form of an SMS or e-mail message</a:t>
            </a:r>
            <a:r>
              <a:rPr lang="en-US" sz="1400" dirty="0"/>
              <a:t>.</a:t>
            </a:r>
          </a:p>
          <a:p>
            <a:pPr lvl="1"/>
            <a:r>
              <a:rPr lang="en-US" sz="1400" dirty="0"/>
              <a:t>The maintenance staff consists of two employees, employee "User-1" and employee "User-2" whose phone numbers are known. The employees are organized in a group called „Maintenance Staff“</a:t>
            </a:r>
          </a:p>
          <a:p>
            <a:pPr lvl="1"/>
            <a:r>
              <a:rPr lang="en-US" sz="1400" dirty="0"/>
              <a:t>A fill level sensor is connected to input no. 1 of the LOGO! BM: If the measurement indicates that the amount of liquid has been exceeded (&gt; 100 liters in the tank), the fill level sensor sets digital input no. 1 to "1".</a:t>
            </a:r>
          </a:p>
          <a:p>
            <a:endParaRPr lang="en-US" dirty="0"/>
          </a:p>
        </p:txBody>
      </p:sp>
      <p:sp>
        <p:nvSpPr>
          <p:cNvPr id="16" name="Inhaltsplatzhalter 15">
            <a:extLst>
              <a:ext uri="{FF2B5EF4-FFF2-40B4-BE49-F238E27FC236}">
                <a16:creationId xmlns:a16="http://schemas.microsoft.com/office/drawing/2014/main" id="{D22208F2-F6B7-4F8E-8A74-AF39A27F8B93}"/>
              </a:ext>
            </a:extLst>
          </p:cNvPr>
          <p:cNvSpPr>
            <a:spLocks noGrp="1"/>
          </p:cNvSpPr>
          <p:nvPr>
            <p:ph sz="half" idx="2"/>
          </p:nvPr>
        </p:nvSpPr>
        <p:spPr/>
        <p:txBody>
          <a:bodyPr/>
          <a:lstStyle/>
          <a:p>
            <a:endParaRPr lang="en-US"/>
          </a:p>
        </p:txBody>
      </p:sp>
      <p:sp>
        <p:nvSpPr>
          <p:cNvPr id="2" name="Titel 1"/>
          <p:cNvSpPr>
            <a:spLocks noGrp="1"/>
          </p:cNvSpPr>
          <p:nvPr>
            <p:ph type="title"/>
          </p:nvPr>
        </p:nvSpPr>
        <p:spPr/>
        <p:txBody>
          <a:bodyPr/>
          <a:lstStyle/>
          <a:p>
            <a:r>
              <a:rPr lang="en-US" dirty="0"/>
              <a:t>Monitoring-/message configuration </a:t>
            </a:r>
            <a:br>
              <a:rPr lang="en-US" dirty="0"/>
            </a:br>
            <a:r>
              <a:rPr lang="en-US" dirty="0"/>
              <a:t>4. Define action e.g. SMS</a:t>
            </a:r>
          </a:p>
        </p:txBody>
      </p:sp>
      <p:grpSp>
        <p:nvGrpSpPr>
          <p:cNvPr id="15" name="Gruppieren 14"/>
          <p:cNvGrpSpPr/>
          <p:nvPr/>
        </p:nvGrpSpPr>
        <p:grpSpPr>
          <a:xfrm>
            <a:off x="4684644" y="1412874"/>
            <a:ext cx="7031105" cy="4752976"/>
            <a:chOff x="4543942" y="1412874"/>
            <a:chExt cx="7171808" cy="4848090"/>
          </a:xfrm>
        </p:grpSpPr>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3942" y="1412874"/>
              <a:ext cx="7171808" cy="4848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Ellipse 6"/>
            <p:cNvSpPr/>
            <p:nvPr/>
          </p:nvSpPr>
          <p:spPr bwMode="auto">
            <a:xfrm>
              <a:off x="5866840" y="4753699"/>
              <a:ext cx="2706009" cy="252920"/>
            </a:xfrm>
            <a:prstGeom prst="ellipse">
              <a:avLst/>
            </a:prstGeom>
            <a:noFill/>
            <a:ln w="25400">
              <a:solidFill>
                <a:srgbClr val="EB780A"/>
              </a:solidFill>
              <a:miter lim="800000"/>
              <a:headEnd/>
              <a:tailEnd/>
            </a:ln>
            <a:effectLst/>
            <a:extLst>
              <a:ext uri="{909E8E84-426E-40DD-AFC4-6F175D3DCCD1}">
                <a14:hiddenFill xmlns:a14="http://schemas.microsoft.com/office/drawing/2010/main">
                  <a:solidFill>
                    <a:srgbClr val="BECDD7"/>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pic>
          <p:nvPicPr>
            <p:cNvPr id="522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03659" y="4151905"/>
              <a:ext cx="2060452" cy="742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rapezoid 4"/>
            <p:cNvSpPr/>
            <p:nvPr/>
          </p:nvSpPr>
          <p:spPr bwMode="auto">
            <a:xfrm rot="15465091">
              <a:off x="8716234" y="3862691"/>
              <a:ext cx="297118" cy="1154898"/>
            </a:xfrm>
            <a:prstGeom prst="trapezoid">
              <a:avLst/>
            </a:prstGeom>
            <a:solidFill>
              <a:schemeClr val="accent1">
                <a:alpha val="42000"/>
              </a:schemeClr>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11" name="Line Callout 2 (Accent Bar) 13"/>
            <p:cNvSpPr/>
            <p:nvPr/>
          </p:nvSpPr>
          <p:spPr bwMode="auto">
            <a:xfrm flipH="1">
              <a:off x="8998831" y="2642797"/>
              <a:ext cx="2579357" cy="1002094"/>
            </a:xfrm>
            <a:prstGeom prst="accentCallout2">
              <a:avLst>
                <a:gd name="adj1" fmla="val 46513"/>
                <a:gd name="adj2" fmla="val 104462"/>
                <a:gd name="adj3" fmla="val 46369"/>
                <a:gd name="adj4" fmla="val 123148"/>
                <a:gd name="adj5" fmla="val 180397"/>
                <a:gd name="adj6" fmla="val 142388"/>
              </a:avLst>
            </a:prstGeom>
            <a:solidFill>
              <a:srgbClr val="00646E"/>
            </a:solidFill>
            <a:ln w="25400">
              <a:solidFill>
                <a:srgbClr val="EB780A"/>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72000" tIns="54000" rIns="36000" bIns="54000" numCol="1" spcCol="72000" rtlCol="0" anchor="ctr">
              <a:noAutofit/>
            </a:bodyPr>
            <a:lstStyle/>
            <a:p>
              <a:r>
                <a:rPr lang="en-US" sz="1400" dirty="0">
                  <a:solidFill>
                    <a:schemeClr val="bg1"/>
                  </a:solidFill>
                </a:rPr>
                <a:t>Information of the action e.g. SMS or e-mail </a:t>
              </a:r>
              <a:r>
                <a:rPr lang="en-US" sz="1400" dirty="0" err="1">
                  <a:solidFill>
                    <a:schemeClr val="bg1"/>
                  </a:solidFill>
                </a:rPr>
                <a:t>senden</a:t>
              </a:r>
              <a:r>
                <a:rPr lang="en-US" sz="1400" dirty="0">
                  <a:solidFill>
                    <a:schemeClr val="bg1"/>
                  </a:solidFill>
                </a:rPr>
                <a:t> </a:t>
              </a:r>
              <a:br>
                <a:rPr lang="en-US" sz="1400" dirty="0">
                  <a:solidFill>
                    <a:schemeClr val="bg1"/>
                  </a:solidFill>
                </a:rPr>
              </a:br>
              <a:r>
                <a:rPr lang="en-US" sz="1400" dirty="0">
                  <a:solidFill>
                    <a:schemeClr val="bg1"/>
                  </a:solidFill>
                </a:rPr>
                <a:t>and Selection „Action“ to LOGO! CMR or LOGO! BM</a:t>
              </a:r>
            </a:p>
          </p:txBody>
        </p:sp>
        <p:sp>
          <p:nvSpPr>
            <p:cNvPr id="12" name="Line Callout 2 (Accent Bar) 13"/>
            <p:cNvSpPr/>
            <p:nvPr/>
          </p:nvSpPr>
          <p:spPr bwMode="auto">
            <a:xfrm flipH="1">
              <a:off x="9015044" y="5020582"/>
              <a:ext cx="2579357" cy="1123803"/>
            </a:xfrm>
            <a:prstGeom prst="accentCallout2">
              <a:avLst>
                <a:gd name="adj1" fmla="val 46513"/>
                <a:gd name="adj2" fmla="val 104462"/>
                <a:gd name="adj3" fmla="val 46393"/>
                <a:gd name="adj4" fmla="val 124279"/>
                <a:gd name="adj5" fmla="val -1367"/>
                <a:gd name="adj6" fmla="val 142100"/>
              </a:avLst>
            </a:prstGeom>
            <a:solidFill>
              <a:srgbClr val="00646E"/>
            </a:solidFill>
            <a:ln w="25400">
              <a:solidFill>
                <a:srgbClr val="EB780A"/>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72000" tIns="54000" rIns="36000" bIns="54000" numCol="1" spcCol="72000" rtlCol="0" anchor="ctr">
              <a:noAutofit/>
            </a:bodyPr>
            <a:lstStyle/>
            <a:p>
              <a:r>
                <a:rPr lang="en-US" sz="1400" dirty="0">
                  <a:solidFill>
                    <a:schemeClr val="bg1"/>
                  </a:solidFill>
                </a:rPr>
                <a:t>Depending on which action was selected the other fields will appear/ disappear, e.g. for the specification of the message text</a:t>
              </a:r>
            </a:p>
          </p:txBody>
        </p:sp>
        <p:sp>
          <p:nvSpPr>
            <p:cNvPr id="13" name="Ellipse 12"/>
            <p:cNvSpPr/>
            <p:nvPr/>
          </p:nvSpPr>
          <p:spPr bwMode="auto">
            <a:xfrm>
              <a:off x="5863597" y="4429443"/>
              <a:ext cx="2706009" cy="252920"/>
            </a:xfrm>
            <a:prstGeom prst="ellipse">
              <a:avLst/>
            </a:prstGeom>
            <a:noFill/>
            <a:ln w="25400">
              <a:solidFill>
                <a:srgbClr val="EB780A"/>
              </a:solidFill>
              <a:miter lim="800000"/>
              <a:headEnd/>
              <a:tailEnd/>
            </a:ln>
            <a:effectLst/>
            <a:extLst>
              <a:ext uri="{909E8E84-426E-40DD-AFC4-6F175D3DCCD1}">
                <a14:hiddenFill xmlns:a14="http://schemas.microsoft.com/office/drawing/2010/main">
                  <a:solidFill>
                    <a:srgbClr val="BECDD7"/>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grpSp>
    </p:spTree>
    <p:custDataLst>
      <p:tags r:id="rId1"/>
    </p:custDataLst>
    <p:extLst>
      <p:ext uri="{BB962C8B-B14F-4D97-AF65-F5344CB8AC3E}">
        <p14:creationId xmlns:p14="http://schemas.microsoft.com/office/powerpoint/2010/main" val="1432599985"/>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627063" y="1443038"/>
            <a:ext cx="3609279" cy="4748962"/>
          </a:xfrm>
        </p:spPr>
        <p:txBody>
          <a:bodyPr/>
          <a:lstStyle/>
          <a:p>
            <a:pPr lvl="1"/>
            <a:r>
              <a:rPr lang="en-US" sz="1400" dirty="0"/>
              <a:t>A water tank holds 100 liters. If the volume of 100 liters is exceeded, an alarm message will be sent to the </a:t>
            </a:r>
            <a:r>
              <a:rPr lang="en-US" sz="1400" b="1" dirty="0">
                <a:solidFill>
                  <a:srgbClr val="32A0A0"/>
                </a:solidFill>
              </a:rPr>
              <a:t>maintenance staff in form of an SMS message</a:t>
            </a:r>
            <a:r>
              <a:rPr lang="en-US" sz="1400" dirty="0"/>
              <a:t>.</a:t>
            </a:r>
          </a:p>
          <a:p>
            <a:pPr lvl="1"/>
            <a:r>
              <a:rPr lang="en-US" sz="1400" dirty="0"/>
              <a:t>The maintenance staff consists of two employees, employee "User-1" and employee "User-2" whose phone numbers are known. The employees are organized in a group called „Maintenance Staff“</a:t>
            </a:r>
          </a:p>
          <a:p>
            <a:pPr lvl="1"/>
            <a:r>
              <a:rPr lang="en-US" sz="1400" dirty="0"/>
              <a:t>A fill level sensor is connected to input no. 1 of the LOGO! BM: If the measurement indicates that the amount of liquid has  been exceeded (&gt; 100 liters in the tank), the fill level sensor sets digital input          no. 1 to "1".</a:t>
            </a:r>
          </a:p>
          <a:p>
            <a:endParaRPr lang="en-US" dirty="0"/>
          </a:p>
        </p:txBody>
      </p:sp>
      <p:sp>
        <p:nvSpPr>
          <p:cNvPr id="12" name="Inhaltsplatzhalter 11">
            <a:extLst>
              <a:ext uri="{FF2B5EF4-FFF2-40B4-BE49-F238E27FC236}">
                <a16:creationId xmlns:a16="http://schemas.microsoft.com/office/drawing/2014/main" id="{CE07714C-D418-46F6-B03F-D8FA1918FA46}"/>
              </a:ext>
            </a:extLst>
          </p:cNvPr>
          <p:cNvSpPr>
            <a:spLocks noGrp="1"/>
          </p:cNvSpPr>
          <p:nvPr>
            <p:ph sz="half" idx="2"/>
          </p:nvPr>
        </p:nvSpPr>
        <p:spPr/>
        <p:txBody>
          <a:bodyPr/>
          <a:lstStyle/>
          <a:p>
            <a:endParaRPr lang="en-US"/>
          </a:p>
        </p:txBody>
      </p:sp>
      <p:sp>
        <p:nvSpPr>
          <p:cNvPr id="2" name="Titel 1"/>
          <p:cNvSpPr>
            <a:spLocks noGrp="1"/>
          </p:cNvSpPr>
          <p:nvPr>
            <p:ph type="title"/>
          </p:nvPr>
        </p:nvSpPr>
        <p:spPr/>
        <p:txBody>
          <a:bodyPr/>
          <a:lstStyle/>
          <a:p>
            <a:r>
              <a:rPr lang="en-US" dirty="0"/>
              <a:t>Monitoring-/message configuration </a:t>
            </a:r>
            <a:br>
              <a:rPr lang="en-US" dirty="0"/>
            </a:br>
            <a:r>
              <a:rPr lang="en-US" dirty="0"/>
              <a:t>5. Define assignments: event to action</a:t>
            </a:r>
          </a:p>
        </p:txBody>
      </p:sp>
      <p:grpSp>
        <p:nvGrpSpPr>
          <p:cNvPr id="9" name="Gruppieren 8"/>
          <p:cNvGrpSpPr/>
          <p:nvPr/>
        </p:nvGrpSpPr>
        <p:grpSpPr>
          <a:xfrm>
            <a:off x="4370388" y="1412874"/>
            <a:ext cx="7542453" cy="4752976"/>
            <a:chOff x="4590672" y="1412874"/>
            <a:chExt cx="7322169" cy="4533589"/>
          </a:xfrm>
        </p:grpSpPr>
        <p:pic>
          <p:nvPicPr>
            <p:cNvPr id="30722"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590672" y="1412874"/>
              <a:ext cx="7125078" cy="4533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llipse 5"/>
            <p:cNvSpPr/>
            <p:nvPr/>
          </p:nvSpPr>
          <p:spPr bwMode="auto">
            <a:xfrm>
              <a:off x="6022097" y="4319620"/>
              <a:ext cx="2869172" cy="956523"/>
            </a:xfrm>
            <a:prstGeom prst="ellipse">
              <a:avLst/>
            </a:prstGeom>
            <a:noFill/>
            <a:ln w="25400" cap="flat" cmpd="sng" algn="ctr">
              <a:solidFill>
                <a:srgbClr val="C85A1E"/>
              </a:solidFill>
              <a:prstDash val="solid"/>
              <a:miter lim="800000"/>
              <a:headEnd type="none" w="med" len="med"/>
              <a:tailEnd type="none" w="med" len="med"/>
            </a:ln>
            <a:effectLst/>
            <a:extLst>
              <a:ext uri="{909E8E84-426E-40DD-AFC4-6F175D3DCCD1}">
                <a14:hiddenFill xmlns:a14="http://schemas.microsoft.com/office/drawing/2010/main">
                  <a:solidFill>
                    <a:srgbClr val="BECDD7"/>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20" name="Ellipse 19"/>
            <p:cNvSpPr/>
            <p:nvPr/>
          </p:nvSpPr>
          <p:spPr bwMode="auto">
            <a:xfrm>
              <a:off x="9043669" y="4248518"/>
              <a:ext cx="2869172" cy="956523"/>
            </a:xfrm>
            <a:prstGeom prst="ellipse">
              <a:avLst/>
            </a:prstGeom>
            <a:noFill/>
            <a:ln w="25400" cap="flat" cmpd="sng" algn="ctr">
              <a:solidFill>
                <a:srgbClr val="C85A1E"/>
              </a:solidFill>
              <a:prstDash val="solid"/>
              <a:miter lim="800000"/>
              <a:headEnd type="none" w="med" len="med"/>
              <a:tailEnd type="none" w="med" len="med"/>
            </a:ln>
            <a:effectLst/>
            <a:extLst>
              <a:ext uri="{909E8E84-426E-40DD-AFC4-6F175D3DCCD1}">
                <a14:hiddenFill xmlns:a14="http://schemas.microsoft.com/office/drawing/2010/main">
                  <a:solidFill>
                    <a:srgbClr val="BECDD7"/>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grpSp>
      <p:sp>
        <p:nvSpPr>
          <p:cNvPr id="15" name="Line Callout 2 (Accent Bar) 13"/>
          <p:cNvSpPr/>
          <p:nvPr/>
        </p:nvSpPr>
        <p:spPr bwMode="auto">
          <a:xfrm>
            <a:off x="7874000" y="3227005"/>
            <a:ext cx="2676237" cy="604161"/>
          </a:xfrm>
          <a:prstGeom prst="accentCallout2">
            <a:avLst>
              <a:gd name="adj1" fmla="val 46513"/>
              <a:gd name="adj2" fmla="val 104462"/>
              <a:gd name="adj3" fmla="val 46369"/>
              <a:gd name="adj4" fmla="val 123148"/>
              <a:gd name="adj5" fmla="val 225242"/>
              <a:gd name="adj6" fmla="val 139857"/>
            </a:avLst>
          </a:prstGeom>
          <a:solidFill>
            <a:srgbClr val="00646E"/>
          </a:solidFill>
          <a:ln w="25400">
            <a:solidFill>
              <a:srgbClr val="EB780A"/>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54000" rIns="0" bIns="54000" numCol="1" spcCol="72000" rtlCol="0" anchor="ctr">
            <a:noAutofit/>
          </a:bodyPr>
          <a:lstStyle/>
          <a:p>
            <a:pPr algn="ctr"/>
            <a:r>
              <a:rPr lang="en-US" sz="1400" dirty="0">
                <a:solidFill>
                  <a:schemeClr val="bg1"/>
                </a:solidFill>
              </a:rPr>
              <a:t>Then </a:t>
            </a:r>
            <a:br>
              <a:rPr lang="en-US" sz="1400" dirty="0">
                <a:solidFill>
                  <a:schemeClr val="bg1"/>
                </a:solidFill>
              </a:rPr>
            </a:br>
            <a:r>
              <a:rPr lang="en-US" sz="1400" dirty="0">
                <a:solidFill>
                  <a:schemeClr val="bg1"/>
                </a:solidFill>
              </a:rPr>
              <a:t>(Action e.g. send </a:t>
            </a:r>
            <a:r>
              <a:rPr lang="en-US" sz="1400" dirty="0" err="1">
                <a:solidFill>
                  <a:schemeClr val="bg1"/>
                </a:solidFill>
              </a:rPr>
              <a:t>messagetext</a:t>
            </a:r>
            <a:r>
              <a:rPr lang="en-US" sz="1400" dirty="0">
                <a:solidFill>
                  <a:schemeClr val="bg1"/>
                </a:solidFill>
              </a:rPr>
              <a:t>)</a:t>
            </a:r>
          </a:p>
        </p:txBody>
      </p:sp>
      <p:sp>
        <p:nvSpPr>
          <p:cNvPr id="16" name="Line Callout 2 (Accent Bar) 13"/>
          <p:cNvSpPr/>
          <p:nvPr/>
        </p:nvSpPr>
        <p:spPr bwMode="auto">
          <a:xfrm>
            <a:off x="4586965" y="2852920"/>
            <a:ext cx="2774201" cy="604161"/>
          </a:xfrm>
          <a:prstGeom prst="accentCallout2">
            <a:avLst>
              <a:gd name="adj1" fmla="val 46513"/>
              <a:gd name="adj2" fmla="val 104462"/>
              <a:gd name="adj3" fmla="val 46369"/>
              <a:gd name="adj4" fmla="val 111306"/>
              <a:gd name="adj5" fmla="val 277370"/>
              <a:gd name="adj6" fmla="val 120875"/>
            </a:avLst>
          </a:prstGeom>
          <a:solidFill>
            <a:srgbClr val="00646E"/>
          </a:solidFill>
          <a:ln w="25400">
            <a:solidFill>
              <a:srgbClr val="EB780A"/>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54000" rIns="0" bIns="54000" numCol="1" spcCol="72000" rtlCol="0" anchor="ctr">
            <a:noAutofit/>
          </a:bodyPr>
          <a:lstStyle/>
          <a:p>
            <a:pPr algn="ctr"/>
            <a:r>
              <a:rPr lang="en-US" sz="1400" dirty="0">
                <a:solidFill>
                  <a:schemeClr val="lt1"/>
                </a:solidFill>
              </a:rPr>
              <a:t>If                                                     (Event due to signal)</a:t>
            </a:r>
            <a:endParaRPr lang="en-US" sz="1400" dirty="0">
              <a:solidFill>
                <a:schemeClr val="bg1"/>
              </a:solidFill>
            </a:endParaRPr>
          </a:p>
        </p:txBody>
      </p:sp>
    </p:spTree>
    <p:custDataLst>
      <p:tags r:id="rId1"/>
    </p:custDataLst>
    <p:extLst>
      <p:ext uri="{BB962C8B-B14F-4D97-AF65-F5344CB8AC3E}">
        <p14:creationId xmlns:p14="http://schemas.microsoft.com/office/powerpoint/2010/main" val="1758363407"/>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6254" y="1843331"/>
            <a:ext cx="5585475" cy="3973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7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4044" y="1335539"/>
            <a:ext cx="3678196" cy="2639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en-US" dirty="0"/>
              <a:t>Configuration via web based management </a:t>
            </a:r>
            <a:br>
              <a:rPr lang="en-US" dirty="0"/>
            </a:br>
            <a:r>
              <a:rPr lang="en-US" dirty="0"/>
              <a:t>Alias-SMS – &lt;WAN&gt; &lt;SMS – Alias&gt;</a:t>
            </a:r>
          </a:p>
        </p:txBody>
      </p:sp>
      <p:sp>
        <p:nvSpPr>
          <p:cNvPr id="17" name="Line Callout 2 (Accent Bar) 13"/>
          <p:cNvSpPr>
            <a:spLocks/>
          </p:cNvSpPr>
          <p:nvPr/>
        </p:nvSpPr>
        <p:spPr bwMode="auto">
          <a:xfrm flipH="1">
            <a:off x="8760722" y="4941210"/>
            <a:ext cx="2952204" cy="982434"/>
          </a:xfrm>
          <a:prstGeom prst="accentCallout2">
            <a:avLst>
              <a:gd name="adj1" fmla="val 46513"/>
              <a:gd name="adj2" fmla="val 104462"/>
              <a:gd name="adj3" fmla="val 46369"/>
              <a:gd name="adj4" fmla="val 123148"/>
              <a:gd name="adj5" fmla="val -1820"/>
              <a:gd name="adj6" fmla="val 162241"/>
            </a:avLst>
          </a:prstGeom>
          <a:solidFill>
            <a:srgbClr val="00646E"/>
          </a:solidFill>
          <a:ln w="25400">
            <a:solidFill>
              <a:srgbClr val="EB780A"/>
            </a:solidFill>
            <a:miter lim="800000"/>
            <a:headEn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72000" tIns="54000" rIns="36000" bIns="54000" numCol="1" spcCol="72000" rtlCol="0" anchor="ctr">
            <a:noAutofit/>
          </a:bodyPr>
          <a:lstStyle/>
          <a:p>
            <a:r>
              <a:rPr lang="en-US" sz="1400" dirty="0">
                <a:solidFill>
                  <a:schemeClr val="lt1"/>
                </a:solidFill>
              </a:rPr>
              <a:t>SMS-Syntax“ – Input of the LOGO! CMR interpretable SMS-Syntax e.g. </a:t>
            </a:r>
            <a:r>
              <a:rPr lang="en-US" sz="1400" dirty="0" err="1">
                <a:solidFill>
                  <a:schemeClr val="lt1"/>
                </a:solidFill>
              </a:rPr>
              <a:t>Passwort;LOGO</a:t>
            </a:r>
            <a:r>
              <a:rPr lang="en-US" sz="1400" dirty="0">
                <a:solidFill>
                  <a:schemeClr val="lt1"/>
                </a:solidFill>
              </a:rPr>
              <a:t>=VM125,1,WORD</a:t>
            </a:r>
          </a:p>
        </p:txBody>
      </p:sp>
      <p:cxnSp>
        <p:nvCxnSpPr>
          <p:cNvPr id="7" name="Gerade Verbindung mit Pfeil 6"/>
          <p:cNvCxnSpPr/>
          <p:nvPr/>
        </p:nvCxnSpPr>
        <p:spPr bwMode="auto">
          <a:xfrm flipV="1">
            <a:off x="5739125" y="2462981"/>
            <a:ext cx="3736714" cy="605969"/>
          </a:xfrm>
          <a:prstGeom prst="straightConnector1">
            <a:avLst/>
          </a:prstGeom>
          <a:solidFill>
            <a:schemeClr val="tx2"/>
          </a:solidFill>
          <a:ln w="28575" cap="flat" cmpd="sng" algn="ctr">
            <a:solidFill>
              <a:srgbClr val="EB780A"/>
            </a:solidFill>
            <a:prstDash val="solid"/>
            <a:round/>
            <a:headEnd type="triangl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8" name="Gerade Verbindung mit Pfeil 17"/>
          <p:cNvCxnSpPr/>
          <p:nvPr/>
        </p:nvCxnSpPr>
        <p:spPr bwMode="auto">
          <a:xfrm flipV="1">
            <a:off x="6387215" y="2595716"/>
            <a:ext cx="3088624" cy="1697404"/>
          </a:xfrm>
          <a:prstGeom prst="straightConnector1">
            <a:avLst/>
          </a:prstGeom>
          <a:solidFill>
            <a:schemeClr val="tx2"/>
          </a:solidFill>
          <a:ln w="28575" cap="flat" cmpd="sng" algn="ctr">
            <a:solidFill>
              <a:srgbClr val="EB780A"/>
            </a:solidFill>
            <a:prstDash val="solid"/>
            <a:round/>
            <a:headEnd type="triangl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2" name="Line Callout 2 (Accent Bar) 13"/>
          <p:cNvSpPr/>
          <p:nvPr/>
        </p:nvSpPr>
        <p:spPr bwMode="auto">
          <a:xfrm>
            <a:off x="627063" y="2831691"/>
            <a:ext cx="1446870" cy="2286736"/>
          </a:xfrm>
          <a:prstGeom prst="accentCallout2">
            <a:avLst>
              <a:gd name="adj1" fmla="val 46513"/>
              <a:gd name="adj2" fmla="val 104462"/>
              <a:gd name="adj3" fmla="val 46369"/>
              <a:gd name="adj4" fmla="val 123148"/>
              <a:gd name="adj5" fmla="val 20928"/>
              <a:gd name="adj6" fmla="val 203598"/>
            </a:avLst>
          </a:prstGeom>
          <a:solidFill>
            <a:srgbClr val="00646E"/>
          </a:solidFill>
          <a:ln w="25400">
            <a:solidFill>
              <a:srgbClr val="EB780A"/>
            </a:solidFill>
            <a:miter lim="800000"/>
            <a:headEn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72000" tIns="54000" rIns="36000" bIns="54000" numCol="1" spcCol="72000" rtlCol="0" anchor="ctr">
            <a:noAutofit/>
          </a:bodyPr>
          <a:lstStyle/>
          <a:p>
            <a:r>
              <a:rPr lang="en-US" sz="1400" dirty="0">
                <a:solidFill>
                  <a:schemeClr val="lt1"/>
                </a:solidFill>
              </a:rPr>
              <a:t>„SMS-Alias“ – Input of an intuitive command, this will be used in this syntax on the mobile phone  </a:t>
            </a:r>
          </a:p>
          <a:p>
            <a:r>
              <a:rPr lang="en-US" sz="1400" dirty="0">
                <a:solidFill>
                  <a:schemeClr val="lt1"/>
                </a:solidFill>
              </a:rPr>
              <a:t>e.g. </a:t>
            </a:r>
            <a:r>
              <a:rPr lang="en-US" sz="1400" dirty="0" err="1">
                <a:solidFill>
                  <a:schemeClr val="lt1"/>
                </a:solidFill>
              </a:rPr>
              <a:t>LightOn</a:t>
            </a:r>
            <a:r>
              <a:rPr lang="en-US" sz="1400" dirty="0">
                <a:solidFill>
                  <a:schemeClr val="lt1"/>
                </a:solidFill>
              </a:rPr>
              <a:t> </a:t>
            </a:r>
            <a:endParaRPr lang="en-US" sz="1400" dirty="0">
              <a:solidFill>
                <a:schemeClr val="bg1"/>
              </a:solidFill>
            </a:endParaRPr>
          </a:p>
        </p:txBody>
      </p:sp>
    </p:spTree>
    <p:extLst>
      <p:ext uri="{BB962C8B-B14F-4D97-AF65-F5344CB8AC3E}">
        <p14:creationId xmlns:p14="http://schemas.microsoft.com/office/powerpoint/2010/main" val="3488081002"/>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Configuration via web based management</a:t>
            </a:r>
            <a:br>
              <a:rPr lang="en-US" dirty="0"/>
            </a:br>
            <a:r>
              <a:rPr lang="en-US" dirty="0"/>
              <a:t>Symbolic name in SMS-syntax</a:t>
            </a:r>
          </a:p>
        </p:txBody>
      </p:sp>
      <p:sp>
        <p:nvSpPr>
          <p:cNvPr id="10" name="Inhaltsplatzhalter 9"/>
          <p:cNvSpPr>
            <a:spLocks noGrp="1"/>
          </p:cNvSpPr>
          <p:nvPr>
            <p:ph idx="4294967295"/>
          </p:nvPr>
        </p:nvSpPr>
        <p:spPr>
          <a:xfrm>
            <a:off x="627063" y="1416051"/>
            <a:ext cx="11088687" cy="4749799"/>
          </a:xfrm>
        </p:spPr>
        <p:txBody>
          <a:bodyPr/>
          <a:lstStyle/>
          <a:p>
            <a:r>
              <a:rPr lang="en-US" dirty="0"/>
              <a:t>Symbolic value name </a:t>
            </a:r>
          </a:p>
        </p:txBody>
      </p:sp>
      <p:graphicFrame>
        <p:nvGraphicFramePr>
          <p:cNvPr id="8" name="Tabelle 7"/>
          <p:cNvGraphicFramePr>
            <a:graphicFrameLocks noGrp="1"/>
          </p:cNvGraphicFramePr>
          <p:nvPr>
            <p:extLst>
              <p:ext uri="{D42A27DB-BD31-4B8C-83A1-F6EECF244321}">
                <p14:modId xmlns:p14="http://schemas.microsoft.com/office/powerpoint/2010/main" val="2068368926"/>
              </p:ext>
            </p:extLst>
          </p:nvPr>
        </p:nvGraphicFramePr>
        <p:xfrm>
          <a:off x="627063" y="1844338"/>
          <a:ext cx="11088000" cy="1872000"/>
        </p:xfrm>
        <a:graphic>
          <a:graphicData uri="http://schemas.openxmlformats.org/drawingml/2006/table">
            <a:tbl>
              <a:tblPr firstRow="1" bandRow="1">
                <a:tableStyleId>{5C22544A-7EE6-4342-B048-85BDC9FD1C3A}</a:tableStyleId>
              </a:tblPr>
              <a:tblGrid>
                <a:gridCol w="2412156">
                  <a:extLst>
                    <a:ext uri="{9D8B030D-6E8A-4147-A177-3AD203B41FA5}">
                      <a16:colId xmlns:a16="http://schemas.microsoft.com/office/drawing/2014/main" val="20000"/>
                    </a:ext>
                  </a:extLst>
                </a:gridCol>
                <a:gridCol w="3131844">
                  <a:extLst>
                    <a:ext uri="{9D8B030D-6E8A-4147-A177-3AD203B41FA5}">
                      <a16:colId xmlns:a16="http://schemas.microsoft.com/office/drawing/2014/main" val="20001"/>
                    </a:ext>
                  </a:extLst>
                </a:gridCol>
                <a:gridCol w="3258387">
                  <a:extLst>
                    <a:ext uri="{9D8B030D-6E8A-4147-A177-3AD203B41FA5}">
                      <a16:colId xmlns:a16="http://schemas.microsoft.com/office/drawing/2014/main" val="20002"/>
                    </a:ext>
                  </a:extLst>
                </a:gridCol>
                <a:gridCol w="2285613">
                  <a:extLst>
                    <a:ext uri="{9D8B030D-6E8A-4147-A177-3AD203B41FA5}">
                      <a16:colId xmlns:a16="http://schemas.microsoft.com/office/drawing/2014/main" val="20003"/>
                    </a:ext>
                  </a:extLst>
                </a:gridCol>
              </a:tblGrid>
              <a:tr h="576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a:t>Change/</a:t>
                      </a:r>
                      <a:r>
                        <a:rPr lang="en-US" sz="1400" baseline="0"/>
                        <a:t> read data at</a:t>
                      </a:r>
                      <a:r>
                        <a:rPr lang="en-US" sz="1400"/>
                        <a:t> CMR/LOGO! BM </a:t>
                      </a:r>
                      <a:endParaRPr lang="en-US" sz="1400" dirty="0"/>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41AAA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kern="1200">
                          <a:solidFill>
                            <a:schemeClr val="bg1"/>
                          </a:solidFill>
                          <a:latin typeface="Arial" charset="0"/>
                          <a:ea typeface="ＭＳ Ｐゴシック" pitchFamily="34" charset="-128"/>
                          <a:cs typeface="Arial" charset="0"/>
                        </a:rPr>
                        <a:t>Example </a:t>
                      </a:r>
                      <a:br>
                        <a:rPr lang="en-US" sz="1400" b="1" kern="1200">
                          <a:solidFill>
                            <a:schemeClr val="bg1"/>
                          </a:solidFill>
                          <a:latin typeface="Arial" charset="0"/>
                          <a:ea typeface="ＭＳ Ｐゴシック" pitchFamily="34" charset="-128"/>
                          <a:cs typeface="Arial" charset="0"/>
                        </a:rPr>
                      </a:br>
                      <a:r>
                        <a:rPr lang="en-US" sz="1400" b="1" kern="1200">
                          <a:solidFill>
                            <a:schemeClr val="bg1"/>
                          </a:solidFill>
                          <a:latin typeface="Arial" charset="0"/>
                          <a:ea typeface="ＭＳ Ｐゴシック" pitchFamily="34" charset="-128"/>
                          <a:cs typeface="Arial" charset="0"/>
                        </a:rPr>
                        <a:t>Syntax SMS-Befehl</a:t>
                      </a:r>
                      <a:endParaRPr lang="en-US" sz="1400" b="1" kern="1200" dirty="0">
                        <a:solidFill>
                          <a:schemeClr val="bg1"/>
                        </a:solidFill>
                        <a:latin typeface="Arial" charset="0"/>
                        <a:ea typeface="ＭＳ Ｐゴシック" pitchFamily="34" charset="-128"/>
                        <a:cs typeface="Arial"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41AAA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kern="1200">
                          <a:solidFill>
                            <a:schemeClr val="bg1"/>
                          </a:solidFill>
                          <a:latin typeface="Arial" charset="0"/>
                          <a:ea typeface="ＭＳ Ｐゴシック" pitchFamily="34" charset="-128"/>
                          <a:cs typeface="Arial" charset="0"/>
                        </a:rPr>
                        <a:t>New with symbolic tag name</a:t>
                      </a:r>
                      <a:endParaRPr lang="en-US" sz="1400" b="1" kern="1200" dirty="0">
                        <a:solidFill>
                          <a:schemeClr val="bg1"/>
                        </a:solidFill>
                        <a:latin typeface="Arial" charset="0"/>
                        <a:ea typeface="ＭＳ Ｐゴシック" pitchFamily="34" charset="-128"/>
                        <a:cs typeface="Arial"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41AAA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kern="1200">
                          <a:solidFill>
                            <a:schemeClr val="bg1"/>
                          </a:solidFill>
                          <a:latin typeface="Arial" charset="0"/>
                          <a:ea typeface="ＭＳ Ｐゴシック" pitchFamily="34" charset="-128"/>
                          <a:cs typeface="Arial" charset="0"/>
                        </a:rPr>
                        <a:t>Example for</a:t>
                      </a:r>
                      <a:r>
                        <a:rPr lang="en-US" sz="1400" b="1" kern="1200" baseline="0">
                          <a:solidFill>
                            <a:schemeClr val="bg1"/>
                          </a:solidFill>
                          <a:latin typeface="Arial" charset="0"/>
                          <a:ea typeface="ＭＳ Ｐゴシック" pitchFamily="34" charset="-128"/>
                          <a:cs typeface="Arial" charset="0"/>
                        </a:rPr>
                        <a:t> </a:t>
                      </a:r>
                      <a:r>
                        <a:rPr lang="en-US" sz="1400" b="1" kern="1200">
                          <a:solidFill>
                            <a:schemeClr val="bg1"/>
                          </a:solidFill>
                          <a:latin typeface="Arial" charset="0"/>
                          <a:ea typeface="ＭＳ Ｐゴシック" pitchFamily="34" charset="-128"/>
                          <a:cs typeface="Arial" charset="0"/>
                        </a:rPr>
                        <a:t> Alias</a:t>
                      </a:r>
                      <a:r>
                        <a:rPr lang="en-US" sz="1400" b="1" kern="1200" baseline="0">
                          <a:solidFill>
                            <a:schemeClr val="bg1"/>
                          </a:solidFill>
                          <a:latin typeface="Arial" charset="0"/>
                          <a:ea typeface="ＭＳ Ｐゴシック" pitchFamily="34" charset="-128"/>
                          <a:cs typeface="Arial" charset="0"/>
                        </a:rPr>
                        <a:t> SMS</a:t>
                      </a:r>
                      <a:endParaRPr lang="en-US" sz="1400" b="1" kern="1200" dirty="0">
                        <a:solidFill>
                          <a:schemeClr val="bg1"/>
                        </a:solidFill>
                        <a:latin typeface="Arial" charset="0"/>
                        <a:ea typeface="ＭＳ Ｐゴシック" pitchFamily="34" charset="-128"/>
                        <a:cs typeface="Arial" charset="0"/>
                      </a:endParaRPr>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41AAAA"/>
                    </a:solidFill>
                  </a:tcPr>
                </a:tc>
                <a:extLst>
                  <a:ext uri="{0D108BD9-81ED-4DB2-BD59-A6C34878D82A}">
                    <a16:rowId xmlns:a16="http://schemas.microsoft.com/office/drawing/2014/main" val="10000"/>
                  </a:ext>
                </a:extLst>
              </a:tr>
              <a:tr h="432000">
                <a:tc>
                  <a:txBody>
                    <a:bodyPr/>
                    <a:lstStyle/>
                    <a:p>
                      <a:r>
                        <a:rPr lang="en-US" sz="1400"/>
                        <a:t>Write current</a:t>
                      </a:r>
                      <a:r>
                        <a:rPr lang="en-US" sz="1400" baseline="0"/>
                        <a:t> value</a:t>
                      </a:r>
                      <a:endParaRPr lang="en-US" sz="1400" dirty="0"/>
                    </a:p>
                  </a:txBody>
                  <a:tcPr marL="91449" marR="91449" marT="45700" marB="4570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DD9E1"/>
                    </a:solidFill>
                  </a:tcPr>
                </a:tc>
                <a:tc>
                  <a:txBody>
                    <a:bodyPr/>
                    <a:lstStyle/>
                    <a:p>
                      <a:r>
                        <a:rPr lang="en-US" sz="1400" b="0" i="0" u="none" strike="noStrike" kern="1200" baseline="0">
                          <a:solidFill>
                            <a:schemeClr val="tx1"/>
                          </a:solidFill>
                          <a:latin typeface="+mn-lt"/>
                          <a:ea typeface="+mn-ea"/>
                          <a:cs typeface="+mn-cs"/>
                        </a:rPr>
                        <a:t>Password;LOGO=</a:t>
                      </a:r>
                      <a:r>
                        <a:rPr lang="en-US" sz="1400" b="1" i="0" u="none" strike="noStrike" kern="1200" baseline="0">
                          <a:solidFill>
                            <a:schemeClr val="accent6"/>
                          </a:solidFill>
                          <a:latin typeface="+mn-lt"/>
                          <a:ea typeface="+mn-ea"/>
                          <a:cs typeface="+mn-cs"/>
                        </a:rPr>
                        <a:t>VM125</a:t>
                      </a:r>
                      <a:r>
                        <a:rPr lang="en-US" sz="1400" b="0" i="0" u="none" strike="noStrike" kern="1200" baseline="0">
                          <a:solidFill>
                            <a:schemeClr val="tx1"/>
                          </a:solidFill>
                          <a:latin typeface="+mn-lt"/>
                          <a:ea typeface="+mn-ea"/>
                          <a:cs typeface="+mn-cs"/>
                        </a:rPr>
                        <a:t>,1,</a:t>
                      </a:r>
                      <a:r>
                        <a:rPr lang="en-US" sz="1400" b="1" i="0" u="none" strike="noStrike" kern="1200" baseline="0">
                          <a:solidFill>
                            <a:schemeClr val="accent6"/>
                          </a:solidFill>
                          <a:latin typeface="+mn-lt"/>
                          <a:ea typeface="+mn-ea"/>
                          <a:cs typeface="+mn-cs"/>
                        </a:rPr>
                        <a:t>Byte</a:t>
                      </a:r>
                      <a:endParaRPr lang="en-US" sz="1400" b="1" i="0" u="none" strike="noStrike" kern="1200" baseline="0" dirty="0">
                        <a:solidFill>
                          <a:schemeClr val="accent6"/>
                        </a:solidFill>
                        <a:latin typeface="+mn-lt"/>
                        <a:ea typeface="+mn-ea"/>
                        <a:cs typeface="+mn-cs"/>
                      </a:endParaRPr>
                    </a:p>
                  </a:txBody>
                  <a:tcPr marL="91449" marR="91449" marT="45700" marB="457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DD9E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rgbClr val="000000"/>
                          </a:solidFill>
                          <a:latin typeface="+mn-lt"/>
                          <a:ea typeface="+mn-ea"/>
                          <a:cs typeface="+mn-cs"/>
                        </a:rPr>
                        <a:t>Password;LOGO=</a:t>
                      </a:r>
                      <a:r>
                        <a:rPr lang="en-US" sz="1400" b="1" i="0" u="none" strike="noStrike" kern="1200" baseline="0">
                          <a:solidFill>
                            <a:schemeClr val="accent6"/>
                          </a:solidFill>
                          <a:latin typeface="+mn-lt"/>
                          <a:ea typeface="+mn-ea"/>
                          <a:cs typeface="+mn-cs"/>
                        </a:rPr>
                        <a:t>Light</a:t>
                      </a:r>
                      <a:r>
                        <a:rPr lang="en-US" sz="1400" b="0" i="0" u="none" strike="noStrike" kern="1200" baseline="0">
                          <a:solidFill>
                            <a:srgbClr val="000000"/>
                          </a:solidFill>
                          <a:latin typeface="+mn-lt"/>
                          <a:ea typeface="+mn-ea"/>
                          <a:cs typeface="+mn-cs"/>
                        </a:rPr>
                        <a:t>,1 </a:t>
                      </a:r>
                      <a:endParaRPr lang="en-US" sz="1400" b="0" i="0" u="none" strike="noStrike" kern="1200" baseline="0" dirty="0">
                        <a:solidFill>
                          <a:srgbClr val="000000"/>
                        </a:solidFill>
                        <a:latin typeface="+mn-lt"/>
                        <a:ea typeface="+mn-ea"/>
                        <a:cs typeface="+mn-cs"/>
                      </a:endParaRPr>
                    </a:p>
                  </a:txBody>
                  <a:tcPr marL="91449" marR="91449" marT="45700" marB="457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DD9E1"/>
                    </a:solidFill>
                  </a:tcPr>
                </a:tc>
                <a:tc>
                  <a:txBody>
                    <a:bodyPr/>
                    <a:lstStyle/>
                    <a:p>
                      <a:r>
                        <a:rPr lang="en-US" sz="1400" b="0" i="0" u="none" strike="noStrike" kern="1200" baseline="0">
                          <a:solidFill>
                            <a:srgbClr val="000000"/>
                          </a:solidFill>
                          <a:latin typeface="+mn-lt"/>
                          <a:ea typeface="+mn-ea"/>
                          <a:cs typeface="+mn-cs"/>
                        </a:rPr>
                        <a:t>LightOn</a:t>
                      </a:r>
                      <a:endParaRPr lang="en-US" sz="1400" b="0" i="0" u="none" strike="noStrike" kern="1200" baseline="0" dirty="0">
                        <a:solidFill>
                          <a:srgbClr val="000000"/>
                        </a:solidFill>
                        <a:latin typeface="+mn-lt"/>
                        <a:ea typeface="+mn-ea"/>
                        <a:cs typeface="+mn-cs"/>
                      </a:endParaRPr>
                    </a:p>
                  </a:txBody>
                  <a:tcPr marL="91449" marR="91449" marT="45700" marB="4570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DD9E1"/>
                    </a:solidFill>
                  </a:tcPr>
                </a:tc>
                <a:extLst>
                  <a:ext uri="{0D108BD9-81ED-4DB2-BD59-A6C34878D82A}">
                    <a16:rowId xmlns:a16="http://schemas.microsoft.com/office/drawing/2014/main" val="10001"/>
                  </a:ext>
                </a:extLst>
              </a:tr>
              <a:tr h="432000">
                <a:tc>
                  <a:txBody>
                    <a:bodyPr/>
                    <a:lstStyle/>
                    <a:p>
                      <a:r>
                        <a:rPr lang="en-US" sz="1400"/>
                        <a:t>Set DI Output CMR</a:t>
                      </a:r>
                      <a:endParaRPr lang="en-US" sz="1400" dirty="0"/>
                    </a:p>
                  </a:txBody>
                  <a:tcPr marL="91449" marR="91449" marT="45700" marB="4570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DD9E1"/>
                    </a:solidFill>
                  </a:tcPr>
                </a:tc>
                <a:tc>
                  <a:txBody>
                    <a:bodyPr/>
                    <a:lstStyle/>
                    <a:p>
                      <a:r>
                        <a:rPr lang="en-US" sz="1400" b="0" i="0" u="none" strike="noStrike" kern="1200" baseline="0">
                          <a:solidFill>
                            <a:srgbClr val="000000"/>
                          </a:solidFill>
                          <a:latin typeface="+mn-lt"/>
                          <a:ea typeface="+mn-ea"/>
                          <a:cs typeface="+mn-cs"/>
                        </a:rPr>
                        <a:t>Password;OUTPUT=</a:t>
                      </a:r>
                      <a:r>
                        <a:rPr lang="en-US" sz="1400" b="1" i="0" u="none" strike="noStrike" kern="1200" baseline="0">
                          <a:solidFill>
                            <a:schemeClr val="accent6"/>
                          </a:solidFill>
                          <a:latin typeface="+mn-lt"/>
                          <a:ea typeface="+mn-ea"/>
                          <a:cs typeface="+mn-cs"/>
                        </a:rPr>
                        <a:t>O1</a:t>
                      </a:r>
                      <a:r>
                        <a:rPr lang="en-US" sz="1400" b="0" i="0" u="none" strike="noStrike" kern="1200" baseline="0">
                          <a:solidFill>
                            <a:srgbClr val="000000"/>
                          </a:solidFill>
                          <a:latin typeface="+mn-lt"/>
                          <a:ea typeface="+mn-ea"/>
                          <a:cs typeface="+mn-cs"/>
                        </a:rPr>
                        <a:t>,0</a:t>
                      </a:r>
                      <a:endParaRPr lang="en-US" sz="1400" b="0" i="0" u="none" strike="noStrike" kern="1200" baseline="0" dirty="0">
                        <a:solidFill>
                          <a:srgbClr val="000000"/>
                        </a:solidFill>
                        <a:latin typeface="+mn-lt"/>
                        <a:ea typeface="+mn-ea"/>
                        <a:cs typeface="+mn-cs"/>
                      </a:endParaRPr>
                    </a:p>
                  </a:txBody>
                  <a:tcPr marL="91449" marR="91449" marT="45700" marB="457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DD9E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rgbClr val="000000"/>
                          </a:solidFill>
                          <a:latin typeface="+mn-lt"/>
                          <a:ea typeface="+mn-ea"/>
                          <a:cs typeface="+mn-cs"/>
                        </a:rPr>
                        <a:t>Password;OUTPUT=</a:t>
                      </a:r>
                      <a:r>
                        <a:rPr lang="en-US" sz="1400" b="1" i="0" u="none" strike="noStrike" kern="1200" baseline="0">
                          <a:solidFill>
                            <a:schemeClr val="accent6"/>
                          </a:solidFill>
                          <a:latin typeface="+mn-lt"/>
                          <a:ea typeface="+mn-ea"/>
                          <a:cs typeface="+mn-cs"/>
                        </a:rPr>
                        <a:t>CMR_Q1</a:t>
                      </a:r>
                      <a:r>
                        <a:rPr lang="en-US" sz="1400" b="0" i="0" u="none" strike="noStrike" kern="1200" baseline="0">
                          <a:solidFill>
                            <a:srgbClr val="000000"/>
                          </a:solidFill>
                          <a:latin typeface="+mn-lt"/>
                          <a:ea typeface="+mn-ea"/>
                          <a:cs typeface="+mn-cs"/>
                        </a:rPr>
                        <a:t>, 0</a:t>
                      </a:r>
                      <a:endParaRPr lang="en-US" sz="1400" b="0" i="0" u="none" strike="noStrike" kern="1200" baseline="0" dirty="0">
                        <a:solidFill>
                          <a:srgbClr val="000000"/>
                        </a:solidFill>
                        <a:latin typeface="+mn-lt"/>
                        <a:ea typeface="+mn-ea"/>
                        <a:cs typeface="+mn-cs"/>
                      </a:endParaRPr>
                    </a:p>
                  </a:txBody>
                  <a:tcPr marL="91449" marR="91449" marT="45700" marB="457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DD9E1"/>
                    </a:solidFill>
                  </a:tcPr>
                </a:tc>
                <a:tc>
                  <a:txBody>
                    <a:bodyPr/>
                    <a:lstStyle/>
                    <a:p>
                      <a:r>
                        <a:rPr lang="en-US" sz="1400" b="0" i="0" u="none" strike="noStrike" kern="1200" baseline="0">
                          <a:solidFill>
                            <a:srgbClr val="000000"/>
                          </a:solidFill>
                          <a:latin typeface="+mn-lt"/>
                          <a:ea typeface="+mn-ea"/>
                          <a:cs typeface="+mn-cs"/>
                        </a:rPr>
                        <a:t>Gate1 close</a:t>
                      </a:r>
                      <a:endParaRPr lang="en-US" sz="1400" b="0" i="0" u="none" strike="noStrike" kern="1200" baseline="0" dirty="0">
                        <a:solidFill>
                          <a:srgbClr val="000000"/>
                        </a:solidFill>
                        <a:latin typeface="+mn-lt"/>
                        <a:ea typeface="+mn-ea"/>
                        <a:cs typeface="+mn-cs"/>
                      </a:endParaRPr>
                    </a:p>
                  </a:txBody>
                  <a:tcPr marL="91449" marR="91449" marT="45700" marB="4570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DD9E1"/>
                    </a:solidFill>
                  </a:tcPr>
                </a:tc>
                <a:extLst>
                  <a:ext uri="{0D108BD9-81ED-4DB2-BD59-A6C34878D82A}">
                    <a16:rowId xmlns:a16="http://schemas.microsoft.com/office/drawing/2014/main" val="10002"/>
                  </a:ext>
                </a:extLst>
              </a:tr>
              <a:tr h="432000">
                <a:tc>
                  <a:txBody>
                    <a:bodyPr/>
                    <a:lstStyle/>
                    <a:p>
                      <a:r>
                        <a:rPr lang="en-US" sz="1400"/>
                        <a:t>Read current value</a:t>
                      </a:r>
                      <a:endParaRPr lang="en-US" sz="1400" dirty="0"/>
                    </a:p>
                  </a:txBody>
                  <a:tcPr marL="91433" marR="91433" marT="45717" marB="45717">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CDD9E1"/>
                    </a:solidFill>
                  </a:tcPr>
                </a:tc>
                <a:tc>
                  <a:txBody>
                    <a:bodyPr/>
                    <a:lstStyle/>
                    <a:p>
                      <a:r>
                        <a:rPr lang="en-US" sz="1400" b="0" i="0" u="none" strike="noStrike" kern="1200" baseline="0">
                          <a:solidFill>
                            <a:srgbClr val="000000"/>
                          </a:solidFill>
                          <a:latin typeface="+mn-lt"/>
                          <a:ea typeface="+mn-ea"/>
                          <a:cs typeface="+mn-cs"/>
                        </a:rPr>
                        <a:t>LOGO?</a:t>
                      </a:r>
                      <a:r>
                        <a:rPr lang="en-US" sz="1400" b="1" i="0" u="none" strike="noStrike" kern="1200" baseline="0">
                          <a:solidFill>
                            <a:schemeClr val="accent6"/>
                          </a:solidFill>
                          <a:latin typeface="+mn-lt"/>
                          <a:ea typeface="+mn-ea"/>
                          <a:cs typeface="+mn-cs"/>
                        </a:rPr>
                        <a:t>VM125,WORD</a:t>
                      </a:r>
                      <a:endParaRPr lang="en-US" sz="1400" b="1" i="0" u="none" strike="noStrike" kern="1200" baseline="0" dirty="0">
                        <a:solidFill>
                          <a:schemeClr val="accent6"/>
                        </a:solidFill>
                        <a:latin typeface="+mn-lt"/>
                        <a:ea typeface="+mn-ea"/>
                        <a:cs typeface="+mn-cs"/>
                      </a:endParaRPr>
                    </a:p>
                  </a:txBody>
                  <a:tcPr marL="91433" marR="91433" marT="45717" marB="4571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CDD9E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rgbClr val="000000"/>
                          </a:solidFill>
                          <a:latin typeface="+mn-lt"/>
                          <a:ea typeface="+mn-ea"/>
                          <a:cs typeface="+mn-cs"/>
                        </a:rPr>
                        <a:t>LOGO?</a:t>
                      </a:r>
                      <a:r>
                        <a:rPr lang="en-US" sz="1400" b="1" i="0" u="none" strike="noStrike" kern="1200" baseline="0">
                          <a:solidFill>
                            <a:schemeClr val="accent6"/>
                          </a:solidFill>
                          <a:latin typeface="+mn-lt"/>
                          <a:ea typeface="+mn-ea"/>
                          <a:cs typeface="+mn-cs"/>
                        </a:rPr>
                        <a:t>Quantity_Target </a:t>
                      </a:r>
                      <a:r>
                        <a:rPr lang="en-US" sz="1400" b="0" i="0" u="none" strike="noStrike" kern="1200" baseline="0">
                          <a:solidFill>
                            <a:srgbClr val="000000"/>
                          </a:solidFill>
                          <a:latin typeface="+mn-lt"/>
                          <a:ea typeface="+mn-ea"/>
                          <a:cs typeface="+mn-cs"/>
                        </a:rPr>
                        <a:t> </a:t>
                      </a:r>
                      <a:endParaRPr lang="en-US" sz="1400" b="0" i="0" u="none" strike="noStrike" kern="1200" baseline="0" dirty="0">
                        <a:solidFill>
                          <a:srgbClr val="000000"/>
                        </a:solidFill>
                        <a:latin typeface="+mn-lt"/>
                        <a:ea typeface="+mn-ea"/>
                        <a:cs typeface="+mn-cs"/>
                      </a:endParaRPr>
                    </a:p>
                  </a:txBody>
                  <a:tcPr marL="91449" marR="91449" marT="45700" marB="457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CDD9E1"/>
                    </a:solidFill>
                  </a:tcPr>
                </a:tc>
                <a:tc>
                  <a:txBody>
                    <a:bodyPr/>
                    <a:lstStyle/>
                    <a:p>
                      <a:r>
                        <a:rPr lang="en-US" sz="1400" b="0" i="0" u="none" strike="noStrike" kern="1200" baseline="0" dirty="0">
                          <a:solidFill>
                            <a:srgbClr val="000000"/>
                          </a:solidFill>
                          <a:latin typeface="+mn-lt"/>
                          <a:ea typeface="+mn-ea"/>
                          <a:cs typeface="+mn-cs"/>
                        </a:rPr>
                        <a:t>Level1</a:t>
                      </a:r>
                    </a:p>
                  </a:txBody>
                  <a:tcPr marL="91449" marR="91449" marT="45700" marB="4570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CDD9E1"/>
                    </a:solidFill>
                  </a:tcPr>
                </a:tc>
                <a:extLst>
                  <a:ext uri="{0D108BD9-81ED-4DB2-BD59-A6C34878D82A}">
                    <a16:rowId xmlns:a16="http://schemas.microsoft.com/office/drawing/2014/main" val="10003"/>
                  </a:ext>
                </a:extLst>
              </a:tr>
            </a:tbl>
          </a:graphicData>
        </a:graphic>
      </p:graphicFrame>
      <p:pic>
        <p:nvPicPr>
          <p:cNvPr id="737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424" y="3617757"/>
            <a:ext cx="3192939" cy="2661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0915742"/>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Configuration via web based management</a:t>
            </a:r>
            <a:br>
              <a:rPr lang="en-US" dirty="0"/>
            </a:br>
            <a:r>
              <a:rPr lang="en-US" dirty="0"/>
              <a:t>Symbolic name in SMS-syntax</a:t>
            </a:r>
          </a:p>
        </p:txBody>
      </p:sp>
      <p:sp>
        <p:nvSpPr>
          <p:cNvPr id="13" name="Inhaltsplatzhalter 12"/>
          <p:cNvSpPr>
            <a:spLocks noGrp="1"/>
          </p:cNvSpPr>
          <p:nvPr>
            <p:ph idx="4294967295"/>
          </p:nvPr>
        </p:nvSpPr>
        <p:spPr>
          <a:xfrm>
            <a:off x="627063" y="1419185"/>
            <a:ext cx="11088687" cy="4746665"/>
          </a:xfrm>
        </p:spPr>
        <p:txBody>
          <a:bodyPr/>
          <a:lstStyle/>
          <a:p>
            <a:r>
              <a:rPr lang="en-US" dirty="0"/>
              <a:t>Symbolic name / constants</a:t>
            </a:r>
          </a:p>
          <a:p>
            <a:endParaRPr lang="en-US" dirty="0"/>
          </a:p>
        </p:txBody>
      </p:sp>
      <p:graphicFrame>
        <p:nvGraphicFramePr>
          <p:cNvPr id="7" name="Tabelle 6"/>
          <p:cNvGraphicFramePr>
            <a:graphicFrameLocks noGrp="1"/>
          </p:cNvGraphicFramePr>
          <p:nvPr>
            <p:extLst>
              <p:ext uri="{D42A27DB-BD31-4B8C-83A1-F6EECF244321}">
                <p14:modId xmlns:p14="http://schemas.microsoft.com/office/powerpoint/2010/main" val="1779289739"/>
              </p:ext>
            </p:extLst>
          </p:nvPr>
        </p:nvGraphicFramePr>
        <p:xfrm>
          <a:off x="627063" y="1845039"/>
          <a:ext cx="11088687" cy="2044280"/>
        </p:xfrm>
        <a:graphic>
          <a:graphicData uri="http://schemas.openxmlformats.org/drawingml/2006/table">
            <a:tbl>
              <a:tblPr firstRow="1" bandRow="1">
                <a:tableStyleId>{5C22544A-7EE6-4342-B048-85BDC9FD1C3A}</a:tableStyleId>
              </a:tblPr>
              <a:tblGrid>
                <a:gridCol w="2087641">
                  <a:extLst>
                    <a:ext uri="{9D8B030D-6E8A-4147-A177-3AD203B41FA5}">
                      <a16:colId xmlns:a16="http://schemas.microsoft.com/office/drawing/2014/main" val="20000"/>
                    </a:ext>
                  </a:extLst>
                </a:gridCol>
                <a:gridCol w="2952411">
                  <a:extLst>
                    <a:ext uri="{9D8B030D-6E8A-4147-A177-3AD203B41FA5}">
                      <a16:colId xmlns:a16="http://schemas.microsoft.com/office/drawing/2014/main" val="20001"/>
                    </a:ext>
                  </a:extLst>
                </a:gridCol>
                <a:gridCol w="3774743">
                  <a:extLst>
                    <a:ext uri="{9D8B030D-6E8A-4147-A177-3AD203B41FA5}">
                      <a16:colId xmlns:a16="http://schemas.microsoft.com/office/drawing/2014/main" val="20002"/>
                    </a:ext>
                  </a:extLst>
                </a:gridCol>
                <a:gridCol w="2273892">
                  <a:extLst>
                    <a:ext uri="{9D8B030D-6E8A-4147-A177-3AD203B41FA5}">
                      <a16:colId xmlns:a16="http://schemas.microsoft.com/office/drawing/2014/main" val="20003"/>
                    </a:ext>
                  </a:extLst>
                </a:gridCol>
              </a:tblGrid>
              <a:tr h="576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a:t>Change</a:t>
                      </a:r>
                      <a:r>
                        <a:rPr lang="en-US" sz="1400" baseline="0"/>
                        <a:t> read/ write </a:t>
                      </a:r>
                      <a:r>
                        <a:rPr lang="en-US" sz="1400"/>
                        <a:t>CMR/LOGO! BM </a:t>
                      </a:r>
                      <a:endParaRPr lang="en-US" sz="1400" dirty="0"/>
                    </a:p>
                  </a:txBody>
                  <a:tcP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1AAA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kern="1200">
                          <a:solidFill>
                            <a:schemeClr val="bg1"/>
                          </a:solidFill>
                          <a:latin typeface="Arial" charset="0"/>
                          <a:ea typeface="ＭＳ Ｐゴシック" pitchFamily="34" charset="-128"/>
                          <a:cs typeface="Arial" charset="0"/>
                        </a:rPr>
                        <a:t>Example    </a:t>
                      </a:r>
                      <a:br>
                        <a:rPr lang="en-US" sz="1400" b="1" kern="1200">
                          <a:solidFill>
                            <a:schemeClr val="bg1"/>
                          </a:solidFill>
                          <a:latin typeface="Arial" charset="0"/>
                          <a:ea typeface="ＭＳ Ｐゴシック" pitchFamily="34" charset="-128"/>
                          <a:cs typeface="Arial" charset="0"/>
                        </a:rPr>
                      </a:br>
                      <a:r>
                        <a:rPr lang="en-US" sz="1400" b="1" kern="1200">
                          <a:solidFill>
                            <a:schemeClr val="bg1"/>
                          </a:solidFill>
                          <a:latin typeface="Arial" charset="0"/>
                          <a:ea typeface="ＭＳ Ｐゴシック" pitchFamily="34" charset="-128"/>
                          <a:cs typeface="Arial" charset="0"/>
                        </a:rPr>
                        <a:t>Syntax SMS-Befehl</a:t>
                      </a:r>
                      <a:endParaRPr lang="en-US" sz="1400" b="1" kern="1200" dirty="0">
                        <a:solidFill>
                          <a:schemeClr val="bg1"/>
                        </a:solidFill>
                        <a:latin typeface="Arial" charset="0"/>
                        <a:ea typeface="ＭＳ Ｐゴシック" pitchFamily="34" charset="-128"/>
                        <a:cs typeface="Arial"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1AAA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kern="1200">
                          <a:solidFill>
                            <a:schemeClr val="bg1"/>
                          </a:solidFill>
                          <a:latin typeface="Arial" charset="0"/>
                          <a:ea typeface="ＭＳ Ｐゴシック" pitchFamily="34" charset="-128"/>
                          <a:cs typeface="Arial" charset="0"/>
                        </a:rPr>
                        <a:t>New with symbolic</a:t>
                      </a:r>
                      <a:r>
                        <a:rPr lang="en-US" sz="1400" b="1" kern="1200" baseline="0">
                          <a:solidFill>
                            <a:schemeClr val="bg1"/>
                          </a:solidFill>
                          <a:latin typeface="Arial" charset="0"/>
                          <a:ea typeface="ＭＳ Ｐゴシック" pitchFamily="34" charset="-128"/>
                          <a:cs typeface="Arial" charset="0"/>
                        </a:rPr>
                        <a:t> tagname</a:t>
                      </a:r>
                      <a:endParaRPr lang="en-US" sz="1400" b="1" kern="1200" dirty="0">
                        <a:solidFill>
                          <a:schemeClr val="bg1"/>
                        </a:solidFill>
                        <a:latin typeface="Arial" charset="0"/>
                        <a:ea typeface="ＭＳ Ｐゴシック" pitchFamily="34" charset="-128"/>
                        <a:cs typeface="Arial"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1AAA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kern="1200">
                          <a:solidFill>
                            <a:schemeClr val="bg1"/>
                          </a:solidFill>
                          <a:latin typeface="Arial" charset="0"/>
                          <a:ea typeface="ＭＳ Ｐゴシック" pitchFamily="34" charset="-128"/>
                          <a:cs typeface="Arial" charset="0"/>
                        </a:rPr>
                        <a:t>Example for SMS-Alias</a:t>
                      </a:r>
                      <a:endParaRPr lang="en-US" sz="1400" b="1" kern="1200" dirty="0">
                        <a:solidFill>
                          <a:schemeClr val="bg1"/>
                        </a:solidFill>
                        <a:latin typeface="Arial" charset="0"/>
                        <a:ea typeface="ＭＳ Ｐゴシック" pitchFamily="34" charset="-128"/>
                        <a:cs typeface="Arial" charset="0"/>
                      </a:endParaRPr>
                    </a:p>
                  </a:txBody>
                  <a:tcP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1AAAA"/>
                    </a:solidFill>
                  </a:tcPr>
                </a:tc>
                <a:extLst>
                  <a:ext uri="{0D108BD9-81ED-4DB2-BD59-A6C34878D82A}">
                    <a16:rowId xmlns:a16="http://schemas.microsoft.com/office/drawing/2014/main" val="10000"/>
                  </a:ext>
                </a:extLst>
              </a:tr>
              <a:tr h="864000">
                <a:tc>
                  <a:txBody>
                    <a:bodyPr/>
                    <a:lstStyle/>
                    <a:p>
                      <a:r>
                        <a:rPr lang="en-US" sz="1400" baseline="0"/>
                        <a:t>Write current value</a:t>
                      </a:r>
                      <a:br>
                        <a:rPr lang="en-US" sz="1400" baseline="0"/>
                      </a:br>
                      <a:endParaRPr lang="en-US" sz="1400" dirty="0"/>
                    </a:p>
                  </a:txBody>
                  <a:tcPr marL="91449" marR="91449" marT="45700" marB="457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D9E1"/>
                    </a:solidFill>
                  </a:tcPr>
                </a:tc>
                <a:tc>
                  <a:txBody>
                    <a:bodyPr/>
                    <a:lstStyle/>
                    <a:p>
                      <a:r>
                        <a:rPr lang="en-US" sz="1400" b="0" i="0" u="none" strike="noStrike" kern="1200" baseline="0">
                          <a:solidFill>
                            <a:srgbClr val="000000"/>
                          </a:solidFill>
                          <a:latin typeface="+mn-lt"/>
                          <a:ea typeface="+mn-ea"/>
                          <a:cs typeface="+mn-cs"/>
                        </a:rPr>
                        <a:t>Password;LOGO=VM125,</a:t>
                      </a:r>
                      <a:r>
                        <a:rPr lang="en-US" sz="1400" b="1" i="0" u="none" strike="noStrike" kern="1200" baseline="0">
                          <a:solidFill>
                            <a:schemeClr val="accent6"/>
                          </a:solidFill>
                          <a:latin typeface="+mn-lt"/>
                          <a:ea typeface="+mn-ea"/>
                          <a:cs typeface="+mn-cs"/>
                        </a:rPr>
                        <a:t>dynWert</a:t>
                      </a:r>
                      <a:r>
                        <a:rPr lang="en-US" sz="1400" b="0" i="0" u="none" strike="noStrike" kern="1200" baseline="0">
                          <a:solidFill>
                            <a:srgbClr val="000000"/>
                          </a:solidFill>
                          <a:latin typeface="+mn-lt"/>
                          <a:ea typeface="+mn-ea"/>
                          <a:cs typeface="+mn-cs"/>
                        </a:rPr>
                        <a:t>,BYTE </a:t>
                      </a:r>
                      <a:endParaRPr lang="en-US" sz="1400" b="0" i="0" u="none" strike="noStrike" kern="1200" baseline="0" dirty="0">
                        <a:solidFill>
                          <a:srgbClr val="000000"/>
                        </a:solidFill>
                        <a:latin typeface="+mn-lt"/>
                        <a:ea typeface="+mn-ea"/>
                        <a:cs typeface="+mn-cs"/>
                      </a:endParaRPr>
                    </a:p>
                  </a:txBody>
                  <a:tcPr marL="91449" marR="91449" marT="45700" marB="457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D9E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rgbClr val="000000"/>
                          </a:solidFill>
                          <a:latin typeface="+mn-lt"/>
                          <a:ea typeface="+mn-ea"/>
                          <a:cs typeface="+mn-cs"/>
                        </a:rPr>
                        <a:t>Password;LOGO=</a:t>
                      </a:r>
                      <a:r>
                        <a:rPr lang="en-US" sz="1400" b="0" i="0" u="none" strike="noStrike" kern="1200" baseline="0">
                          <a:solidFill>
                            <a:schemeClr val="tx1"/>
                          </a:solidFill>
                          <a:latin typeface="+mn-lt"/>
                          <a:ea typeface="+mn-ea"/>
                          <a:cs typeface="+mn-cs"/>
                        </a:rPr>
                        <a:t>VM125, </a:t>
                      </a:r>
                      <a:r>
                        <a:rPr lang="en-US" sz="1400" b="1" i="0" u="none" strike="noStrike" kern="1200" baseline="0">
                          <a:solidFill>
                            <a:schemeClr val="accent6"/>
                          </a:solidFill>
                          <a:latin typeface="+mn-lt"/>
                          <a:ea typeface="+mn-ea"/>
                          <a:cs typeface="+mn-cs"/>
                        </a:rPr>
                        <a:t>Quantity_Normal</a:t>
                      </a:r>
                      <a:r>
                        <a:rPr lang="en-US" sz="1400" b="0" i="0" u="none" strike="noStrike" kern="1200" baseline="0">
                          <a:solidFill>
                            <a:srgbClr val="000000"/>
                          </a:solidFill>
                          <a:latin typeface="+mn-lt"/>
                          <a:ea typeface="+mn-ea"/>
                          <a:cs typeface="+mn-cs"/>
                        </a:rPr>
                        <a:t>, Byte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i="0" u="none" strike="noStrike" kern="1200" baseline="0">
                        <a:solidFill>
                          <a:srgbClr val="000000"/>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a:solidFill>
                            <a:schemeClr val="tx1"/>
                          </a:solidFill>
                          <a:latin typeface="+mn-lt"/>
                          <a:ea typeface="+mn-ea"/>
                          <a:cs typeface="+mn-cs"/>
                        </a:rPr>
                        <a:t>Quantity_Normal is defined as a signal in the signal definition and is as supplied by a value of the LOGO! BM</a:t>
                      </a:r>
                      <a:endParaRPr lang="en-US" sz="1000" b="0" i="0" u="none" strike="noStrike" kern="1200" baseline="0" dirty="0">
                        <a:solidFill>
                          <a:schemeClr val="tx1"/>
                        </a:solidFill>
                        <a:latin typeface="+mn-lt"/>
                        <a:ea typeface="+mn-ea"/>
                        <a:cs typeface="+mn-cs"/>
                      </a:endParaRPr>
                    </a:p>
                  </a:txBody>
                  <a:tcPr marL="91449" marR="91449" marT="45700" marB="457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D9E1"/>
                    </a:solidFill>
                  </a:tcPr>
                </a:tc>
                <a:tc>
                  <a:txBody>
                    <a:bodyPr/>
                    <a:lstStyle/>
                    <a:p>
                      <a:r>
                        <a:rPr lang="en-US" sz="1400" b="0" i="0" u="none" strike="noStrike" kern="1200" baseline="0">
                          <a:solidFill>
                            <a:srgbClr val="000000"/>
                          </a:solidFill>
                          <a:latin typeface="+mn-lt"/>
                          <a:ea typeface="+mn-ea"/>
                          <a:cs typeface="+mn-cs"/>
                        </a:rPr>
                        <a:t>Temperatur change</a:t>
                      </a:r>
                      <a:endParaRPr lang="en-US" sz="1400" b="0" i="0" u="none" strike="noStrike" kern="1200" baseline="0" dirty="0">
                        <a:solidFill>
                          <a:srgbClr val="000000"/>
                        </a:solidFill>
                        <a:latin typeface="+mn-lt"/>
                        <a:ea typeface="+mn-ea"/>
                        <a:cs typeface="+mn-cs"/>
                      </a:endParaRPr>
                    </a:p>
                  </a:txBody>
                  <a:tcPr marL="91449" marR="91449" marT="45700" marB="457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D9E1"/>
                    </a:solidFill>
                  </a:tcPr>
                </a:tc>
                <a:extLst>
                  <a:ext uri="{0D108BD9-81ED-4DB2-BD59-A6C34878D82A}">
                    <a16:rowId xmlns:a16="http://schemas.microsoft.com/office/drawing/2014/main" val="10001"/>
                  </a:ext>
                </a:extLst>
              </a:tr>
              <a:tr h="432000">
                <a:tc>
                  <a:txBody>
                    <a:bodyPr/>
                    <a:lstStyle/>
                    <a:p>
                      <a:r>
                        <a:rPr lang="en-US" sz="1400"/>
                        <a:t>Set Digital</a:t>
                      </a:r>
                      <a:r>
                        <a:rPr lang="en-US" sz="1400" baseline="0"/>
                        <a:t> Output</a:t>
                      </a:r>
                      <a:r>
                        <a:rPr lang="en-US" sz="1400"/>
                        <a:t> CMR</a:t>
                      </a:r>
                      <a:endParaRPr lang="en-US" sz="1400" dirty="0"/>
                    </a:p>
                  </a:txBody>
                  <a:tcPr marL="91449" marR="91449" marT="45700" marB="457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D9E1"/>
                    </a:solidFill>
                  </a:tcPr>
                </a:tc>
                <a:tc>
                  <a:txBody>
                    <a:bodyPr/>
                    <a:lstStyle/>
                    <a:p>
                      <a:r>
                        <a:rPr lang="en-US" sz="1400" b="0" i="0" u="none" strike="noStrike" kern="1200" baseline="0">
                          <a:solidFill>
                            <a:srgbClr val="000000"/>
                          </a:solidFill>
                          <a:latin typeface="+mn-lt"/>
                          <a:ea typeface="+mn-ea"/>
                          <a:cs typeface="+mn-cs"/>
                        </a:rPr>
                        <a:t>Passwort;OUTPUT=O1,</a:t>
                      </a:r>
                      <a:r>
                        <a:rPr lang="en-US" sz="1400" b="1" i="0" u="none" strike="noStrike" kern="1200" baseline="0">
                          <a:solidFill>
                            <a:schemeClr val="accent6"/>
                          </a:solidFill>
                          <a:latin typeface="+mn-lt"/>
                          <a:ea typeface="+mn-ea"/>
                          <a:cs typeface="+mn-cs"/>
                        </a:rPr>
                        <a:t>dynWert </a:t>
                      </a:r>
                      <a:endParaRPr lang="en-US" sz="1400" b="1" i="0" u="none" strike="noStrike" kern="1200" baseline="0" dirty="0">
                        <a:solidFill>
                          <a:schemeClr val="accent6"/>
                        </a:solidFill>
                        <a:latin typeface="+mn-lt"/>
                        <a:ea typeface="+mn-ea"/>
                        <a:cs typeface="+mn-cs"/>
                      </a:endParaRPr>
                    </a:p>
                  </a:txBody>
                  <a:tcPr marL="91449" marR="91449" marT="45700" marB="457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D9E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rgbClr val="000000"/>
                          </a:solidFill>
                          <a:latin typeface="+mn-lt"/>
                          <a:ea typeface="+mn-ea"/>
                          <a:cs typeface="+mn-cs"/>
                        </a:rPr>
                        <a:t>Password;OUTPUT=O1, </a:t>
                      </a:r>
                      <a:r>
                        <a:rPr lang="en-US" sz="1400" b="1" i="0" u="none" strike="noStrike" kern="1200" baseline="0">
                          <a:solidFill>
                            <a:schemeClr val="accent6"/>
                          </a:solidFill>
                          <a:latin typeface="+mn-lt"/>
                          <a:ea typeface="+mn-ea"/>
                          <a:cs typeface="+mn-cs"/>
                        </a:rPr>
                        <a:t>OFF</a:t>
                      </a:r>
                      <a:endParaRPr lang="en-US" sz="1400" b="1" i="0" u="none" strike="noStrike" kern="1200" baseline="0" dirty="0">
                        <a:solidFill>
                          <a:schemeClr val="accent6"/>
                        </a:solidFill>
                        <a:latin typeface="+mn-lt"/>
                        <a:ea typeface="+mn-ea"/>
                        <a:cs typeface="+mn-cs"/>
                      </a:endParaRPr>
                    </a:p>
                  </a:txBody>
                  <a:tcPr marL="91449" marR="91449" marT="45700" marB="457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D9E1"/>
                    </a:solidFill>
                  </a:tcPr>
                </a:tc>
                <a:tc>
                  <a:txBody>
                    <a:bodyPr/>
                    <a:lstStyle/>
                    <a:p>
                      <a:r>
                        <a:rPr lang="en-US" sz="1400" b="0" i="0" u="none" strike="noStrike" kern="1200" baseline="0" dirty="0">
                          <a:solidFill>
                            <a:srgbClr val="000000"/>
                          </a:solidFill>
                          <a:latin typeface="+mn-lt"/>
                          <a:ea typeface="+mn-ea"/>
                          <a:cs typeface="+mn-cs"/>
                        </a:rPr>
                        <a:t>Gate1 close</a:t>
                      </a:r>
                    </a:p>
                  </a:txBody>
                  <a:tcPr marL="91449" marR="91449" marT="45700" marB="457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D9E1"/>
                    </a:solidFill>
                  </a:tcPr>
                </a:tc>
                <a:extLst>
                  <a:ext uri="{0D108BD9-81ED-4DB2-BD59-A6C34878D82A}">
                    <a16:rowId xmlns:a16="http://schemas.microsoft.com/office/drawing/2014/main" val="10002"/>
                  </a:ext>
                </a:extLst>
              </a:tr>
            </a:tbl>
          </a:graphicData>
        </a:graphic>
      </p:graphicFrame>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704" y="3747202"/>
            <a:ext cx="3579673" cy="248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9136339"/>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LOGO! CMR diagnostics</a:t>
            </a:r>
          </a:p>
        </p:txBody>
      </p:sp>
      <p:pic>
        <p:nvPicPr>
          <p:cNvPr id="33794"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31868" y="1705193"/>
            <a:ext cx="6342342" cy="3785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6" name="Picture 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523095" y="2765816"/>
            <a:ext cx="5551805" cy="339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5523095" y="2456125"/>
            <a:ext cx="1944270" cy="291289"/>
          </a:xfrm>
          <a:prstGeom prst="rect">
            <a:avLst/>
          </a:prstGeom>
          <a:solidFill>
            <a:srgbClr val="00646E"/>
          </a:solidFill>
          <a:ln>
            <a:noFill/>
          </a:ln>
          <a:effectLst/>
        </p:spPr>
        <p:style>
          <a:lnRef idx="1">
            <a:schemeClr val="accent3"/>
          </a:lnRef>
          <a:fillRef idx="3">
            <a:schemeClr val="accent3"/>
          </a:fillRef>
          <a:effectRef idx="2">
            <a:schemeClr val="accent3"/>
          </a:effectRef>
          <a:fontRef idx="minor">
            <a:schemeClr val="lt1"/>
          </a:fontRef>
        </p:style>
        <p:txBody>
          <a:bodyPr wrap="square" lIns="36000" tIns="36000" rIns="36000" bIns="36000" rtlCol="0">
            <a:spAutoFit/>
          </a:bodyPr>
          <a:lstStyle>
            <a:defPPr>
              <a:defRPr lang="de-DE"/>
            </a:defPPr>
            <a:lvl1pPr algn="ctr">
              <a:lnSpc>
                <a:spcPct val="110000"/>
              </a:lnSpc>
              <a:spcBef>
                <a:spcPts val="0"/>
              </a:spcBef>
              <a:defRPr sz="1200">
                <a:solidFill>
                  <a:schemeClr val="tx1"/>
                </a:solidFill>
              </a:defRPr>
            </a:lvl1pPr>
          </a:lstStyle>
          <a:p>
            <a:r>
              <a:rPr lang="en-US" sz="1400" b="1">
                <a:solidFill>
                  <a:schemeClr val="bg1"/>
                </a:solidFill>
              </a:rPr>
              <a:t>Diagnostic buffer</a:t>
            </a:r>
            <a:endParaRPr lang="en-US" sz="1400" b="1" dirty="0">
              <a:solidFill>
                <a:schemeClr val="bg1"/>
              </a:solidFill>
            </a:endParaRPr>
          </a:p>
        </p:txBody>
      </p:sp>
      <p:sp>
        <p:nvSpPr>
          <p:cNvPr id="3" name="Textfeld 2"/>
          <p:cNvSpPr txBox="1"/>
          <p:nvPr/>
        </p:nvSpPr>
        <p:spPr>
          <a:xfrm>
            <a:off x="11139875" y="5480318"/>
            <a:ext cx="797768" cy="624595"/>
          </a:xfrm>
          <a:prstGeom prst="rect">
            <a:avLst/>
          </a:prstGeom>
          <a:noFill/>
        </p:spPr>
        <p:txBody>
          <a:bodyPr wrap="square" lIns="0" tIns="0" rIns="0" bIns="0" rtlCol="0">
            <a:spAutoFit/>
          </a:bodyPr>
          <a:lstStyle/>
          <a:p>
            <a:pPr algn="l">
              <a:lnSpc>
                <a:spcPct val="110000"/>
              </a:lnSpc>
              <a:spcBef>
                <a:spcPts val="0"/>
              </a:spcBef>
            </a:pPr>
            <a:r>
              <a:rPr lang="en-US" sz="4000">
                <a:solidFill>
                  <a:schemeClr val="tx1"/>
                </a:solidFill>
              </a:rPr>
              <a:t>…</a:t>
            </a:r>
            <a:endParaRPr lang="en-US" sz="4000" dirty="0">
              <a:solidFill>
                <a:schemeClr val="tx1"/>
              </a:solidFill>
            </a:endParaRPr>
          </a:p>
        </p:txBody>
      </p:sp>
      <p:sp>
        <p:nvSpPr>
          <p:cNvPr id="8" name="Textfeld 7"/>
          <p:cNvSpPr txBox="1"/>
          <p:nvPr/>
        </p:nvSpPr>
        <p:spPr>
          <a:xfrm>
            <a:off x="631868" y="1412875"/>
            <a:ext cx="1944270" cy="291289"/>
          </a:xfrm>
          <a:prstGeom prst="rect">
            <a:avLst/>
          </a:prstGeom>
          <a:solidFill>
            <a:srgbClr val="00646E"/>
          </a:solidFill>
          <a:ln>
            <a:noFill/>
          </a:ln>
          <a:effectLst/>
        </p:spPr>
        <p:style>
          <a:lnRef idx="1">
            <a:schemeClr val="accent3"/>
          </a:lnRef>
          <a:fillRef idx="3">
            <a:schemeClr val="accent3"/>
          </a:fillRef>
          <a:effectRef idx="2">
            <a:schemeClr val="accent3"/>
          </a:effectRef>
          <a:fontRef idx="minor">
            <a:schemeClr val="lt1"/>
          </a:fontRef>
        </p:style>
        <p:txBody>
          <a:bodyPr wrap="square" lIns="36000" tIns="36000" rIns="36000" bIns="36000" rtlCol="0">
            <a:spAutoFit/>
          </a:bodyPr>
          <a:lstStyle>
            <a:defPPr>
              <a:defRPr lang="de-DE"/>
            </a:defPPr>
            <a:lvl1pPr algn="ctr">
              <a:lnSpc>
                <a:spcPct val="110000"/>
              </a:lnSpc>
              <a:spcBef>
                <a:spcPts val="0"/>
              </a:spcBef>
              <a:defRPr sz="1200">
                <a:solidFill>
                  <a:schemeClr val="tx1"/>
                </a:solidFill>
              </a:defRPr>
            </a:lvl1pPr>
          </a:lstStyle>
          <a:p>
            <a:r>
              <a:rPr lang="en-US" sz="1400" b="1">
                <a:solidFill>
                  <a:schemeClr val="bg1"/>
                </a:solidFill>
              </a:rPr>
              <a:t>Wireless cell</a:t>
            </a:r>
            <a:endParaRPr lang="en-US" sz="1400" b="1" dirty="0">
              <a:solidFill>
                <a:schemeClr val="bg1"/>
              </a:solidFill>
            </a:endParaRPr>
          </a:p>
        </p:txBody>
      </p:sp>
    </p:spTree>
    <p:custDataLst>
      <p:tags r:id="rId1"/>
    </p:custDataLst>
    <p:extLst>
      <p:ext uri="{BB962C8B-B14F-4D97-AF65-F5344CB8AC3E}">
        <p14:creationId xmlns:p14="http://schemas.microsoft.com/office/powerpoint/2010/main" val="1082121431"/>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D631E1-92F7-494D-9349-3A93BF857045}"/>
              </a:ext>
            </a:extLst>
          </p:cNvPr>
          <p:cNvSpPr>
            <a:spLocks noGrp="1"/>
          </p:cNvSpPr>
          <p:nvPr>
            <p:ph type="title"/>
            <p:custDataLst>
              <p:tags r:id="rId2"/>
            </p:custDataLst>
          </p:nvPr>
        </p:nvSpPr>
        <p:spPr/>
        <p:txBody>
          <a:bodyPr/>
          <a:lstStyle/>
          <a:p>
            <a:r>
              <a:rPr lang="en-US"/>
              <a:t>Agenda</a:t>
            </a:r>
          </a:p>
        </p:txBody>
      </p:sp>
      <p:grpSp>
        <p:nvGrpSpPr>
          <p:cNvPr id="49" name="Gruppieren 48">
            <a:extLst>
              <a:ext uri="{FF2B5EF4-FFF2-40B4-BE49-F238E27FC236}">
                <a16:creationId xmlns:a16="http://schemas.microsoft.com/office/drawing/2014/main" id="{F12B7942-6CE1-44DD-9000-48B6AA8A0D1D}"/>
              </a:ext>
            </a:extLst>
          </p:cNvPr>
          <p:cNvGrpSpPr/>
          <p:nvPr>
            <p:custDataLst>
              <p:tags r:id="rId3"/>
            </p:custDataLst>
          </p:nvPr>
        </p:nvGrpSpPr>
        <p:grpSpPr>
          <a:xfrm>
            <a:off x="624542" y="1609201"/>
            <a:ext cx="11093779" cy="4584246"/>
            <a:chOff x="624542" y="1609201"/>
            <a:chExt cx="11093779" cy="4584246"/>
          </a:xfrm>
        </p:grpSpPr>
        <p:cxnSp>
          <p:nvCxnSpPr>
            <p:cNvPr id="48" name="Gerader Verbinder 47">
              <a:extLst>
                <a:ext uri="{FF2B5EF4-FFF2-40B4-BE49-F238E27FC236}">
                  <a16:creationId xmlns:a16="http://schemas.microsoft.com/office/drawing/2014/main" id="{32DE3BE9-AAF5-46E1-BF74-E0D5191A4A45}"/>
                </a:ext>
              </a:extLst>
            </p:cNvPr>
            <p:cNvCxnSpPr>
              <a:cxnSpLocks/>
            </p:cNvCxnSpPr>
            <p:nvPr>
              <p:custDataLst>
                <p:tags r:id="rId4"/>
              </p:custDataLst>
            </p:nvPr>
          </p:nvCxnSpPr>
          <p:spPr bwMode="auto">
            <a:xfrm>
              <a:off x="627063" y="6191998"/>
              <a:ext cx="11091258" cy="0"/>
            </a:xfrm>
            <a:prstGeom prst="line">
              <a:avLst/>
            </a:prstGeom>
            <a:solidFill>
              <a:schemeClr val="tx2"/>
            </a:solidFill>
            <a:ln w="19050" cap="flat" cmpd="sng" algn="ctr">
              <a:solidFill>
                <a:srgbClr val="00646E"/>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nvGrpSpPr>
            <p:cNvPr id="45" name="MIO_AGENDA_ELEMENT_DECORATOR_2">
              <a:extLst>
                <a:ext uri="{FF2B5EF4-FFF2-40B4-BE49-F238E27FC236}">
                  <a16:creationId xmlns:a16="http://schemas.microsoft.com/office/drawing/2014/main" id="{C37A4C47-4A86-4150-9127-5BB23A0FCF45}"/>
                </a:ext>
              </a:extLst>
            </p:cNvPr>
            <p:cNvGrpSpPr>
              <a:grpSpLocks/>
            </p:cNvGrpSpPr>
            <p:nvPr>
              <p:custDataLst>
                <p:tags r:id="rId5"/>
              </p:custDataLst>
            </p:nvPr>
          </p:nvGrpSpPr>
          <p:grpSpPr>
            <a:xfrm>
              <a:off x="624542" y="2201126"/>
              <a:ext cx="8211483" cy="440770"/>
              <a:chOff x="624542" y="2411908"/>
              <a:chExt cx="11091258" cy="487622"/>
            </a:xfrm>
          </p:grpSpPr>
          <p:cxnSp>
            <p:nvCxnSpPr>
              <p:cNvPr id="46" name="Gerader Verbinder 45">
                <a:extLst>
                  <a:ext uri="{FF2B5EF4-FFF2-40B4-BE49-F238E27FC236}">
                    <a16:creationId xmlns:a16="http://schemas.microsoft.com/office/drawing/2014/main" id="{F5A2D7A2-E33C-44C8-8620-28032E136D4B}"/>
                  </a:ext>
                </a:extLst>
              </p:cNvPr>
              <p:cNvCxnSpPr>
                <a:cxnSpLocks/>
              </p:cNvCxnSpPr>
              <p:nvPr/>
            </p:nvCxnSpPr>
            <p:spPr bwMode="auto">
              <a:xfrm>
                <a:off x="624542" y="2899530"/>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7" name="Gerader Verbinder 46">
                <a:extLst>
                  <a:ext uri="{FF2B5EF4-FFF2-40B4-BE49-F238E27FC236}">
                    <a16:creationId xmlns:a16="http://schemas.microsoft.com/office/drawing/2014/main" id="{7A30A2C8-B816-4B38-A7B0-451438E41CDC}"/>
                  </a:ext>
                </a:extLst>
              </p:cNvPr>
              <p:cNvCxnSpPr>
                <a:cxnSpLocks/>
              </p:cNvCxnSpPr>
              <p:nvPr/>
            </p:nvCxnSpPr>
            <p:spPr bwMode="auto">
              <a:xfrm>
                <a:off x="624542" y="2411908"/>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40" name="MIO_AGENDA_ELEMENT_DECORATOR_8">
              <a:extLst>
                <a:ext uri="{FF2B5EF4-FFF2-40B4-BE49-F238E27FC236}">
                  <a16:creationId xmlns:a16="http://schemas.microsoft.com/office/drawing/2014/main" id="{CA94F29D-589E-4AC5-B132-CBC929072587}"/>
                </a:ext>
              </a:extLst>
            </p:cNvPr>
            <p:cNvGrpSpPr>
              <a:grpSpLocks/>
            </p:cNvGrpSpPr>
            <p:nvPr>
              <p:custDataLst>
                <p:tags r:id="rId6"/>
              </p:custDataLst>
            </p:nvPr>
          </p:nvGrpSpPr>
          <p:grpSpPr>
            <a:xfrm>
              <a:off x="624542" y="5752678"/>
              <a:ext cx="8211483" cy="440769"/>
              <a:chOff x="624542" y="1921552"/>
              <a:chExt cx="11091258" cy="490356"/>
            </a:xfrm>
          </p:grpSpPr>
          <p:cxnSp>
            <p:nvCxnSpPr>
              <p:cNvPr id="41" name="Gerader Verbinder 40">
                <a:extLst>
                  <a:ext uri="{FF2B5EF4-FFF2-40B4-BE49-F238E27FC236}">
                    <a16:creationId xmlns:a16="http://schemas.microsoft.com/office/drawing/2014/main" id="{E7952968-FEA2-4564-B2C7-A315E774AD38}"/>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2" name="Gerader Verbinder 41">
                <a:extLst>
                  <a:ext uri="{FF2B5EF4-FFF2-40B4-BE49-F238E27FC236}">
                    <a16:creationId xmlns:a16="http://schemas.microsoft.com/office/drawing/2014/main" id="{D43F597E-3D6F-4CD1-9EFF-CC3516845134}"/>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35" name="MIO_AGENDA_ELEMENT_DECORATOR_7">
              <a:extLst>
                <a:ext uri="{FF2B5EF4-FFF2-40B4-BE49-F238E27FC236}">
                  <a16:creationId xmlns:a16="http://schemas.microsoft.com/office/drawing/2014/main" id="{03B6E1B9-9F58-453E-9121-D63FC2AE3557}"/>
                </a:ext>
              </a:extLst>
            </p:cNvPr>
            <p:cNvGrpSpPr>
              <a:grpSpLocks/>
            </p:cNvGrpSpPr>
            <p:nvPr>
              <p:custDataLst>
                <p:tags r:id="rId7"/>
              </p:custDataLst>
            </p:nvPr>
          </p:nvGrpSpPr>
          <p:grpSpPr>
            <a:xfrm>
              <a:off x="624542" y="5160754"/>
              <a:ext cx="8211483" cy="440769"/>
              <a:chOff x="624542" y="1921552"/>
              <a:chExt cx="11091258" cy="490356"/>
            </a:xfrm>
          </p:grpSpPr>
          <p:cxnSp>
            <p:nvCxnSpPr>
              <p:cNvPr id="36" name="Gerader Verbinder 35">
                <a:extLst>
                  <a:ext uri="{FF2B5EF4-FFF2-40B4-BE49-F238E27FC236}">
                    <a16:creationId xmlns:a16="http://schemas.microsoft.com/office/drawing/2014/main" id="{0AE30822-547D-4E21-8BD3-BF3AEF9AD374}"/>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7" name="Gerader Verbinder 36">
                <a:extLst>
                  <a:ext uri="{FF2B5EF4-FFF2-40B4-BE49-F238E27FC236}">
                    <a16:creationId xmlns:a16="http://schemas.microsoft.com/office/drawing/2014/main" id="{04EA53E0-E0F1-42EA-AEE2-7F344167CA5C}"/>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30" name="MIO_AGENDA_ELEMENT_DECORATOR_6">
              <a:extLst>
                <a:ext uri="{FF2B5EF4-FFF2-40B4-BE49-F238E27FC236}">
                  <a16:creationId xmlns:a16="http://schemas.microsoft.com/office/drawing/2014/main" id="{C73F31D2-E7E9-474E-BDEA-6D24EAFDE8EF}"/>
                </a:ext>
              </a:extLst>
            </p:cNvPr>
            <p:cNvGrpSpPr>
              <a:grpSpLocks/>
            </p:cNvGrpSpPr>
            <p:nvPr>
              <p:custDataLst>
                <p:tags r:id="rId8"/>
              </p:custDataLst>
            </p:nvPr>
          </p:nvGrpSpPr>
          <p:grpSpPr>
            <a:xfrm>
              <a:off x="624542" y="4568828"/>
              <a:ext cx="8211483" cy="440769"/>
              <a:chOff x="624542" y="1921552"/>
              <a:chExt cx="11091258" cy="490356"/>
            </a:xfrm>
          </p:grpSpPr>
          <p:cxnSp>
            <p:nvCxnSpPr>
              <p:cNvPr id="31" name="Gerader Verbinder 30">
                <a:extLst>
                  <a:ext uri="{FF2B5EF4-FFF2-40B4-BE49-F238E27FC236}">
                    <a16:creationId xmlns:a16="http://schemas.microsoft.com/office/drawing/2014/main" id="{8E44812C-69B7-444A-944C-38409F4CEE0A}"/>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2" name="Gerader Verbinder 31">
                <a:extLst>
                  <a:ext uri="{FF2B5EF4-FFF2-40B4-BE49-F238E27FC236}">
                    <a16:creationId xmlns:a16="http://schemas.microsoft.com/office/drawing/2014/main" id="{C68B3982-EAFB-42A9-B0E5-5C28C90EE1B1}"/>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5" name="MIO_AGENDA_ELEMENT_DECORATOR_5">
              <a:extLst>
                <a:ext uri="{FF2B5EF4-FFF2-40B4-BE49-F238E27FC236}">
                  <a16:creationId xmlns:a16="http://schemas.microsoft.com/office/drawing/2014/main" id="{D4225B4B-07C4-4DD2-B5BE-C0724CC409C0}"/>
                </a:ext>
              </a:extLst>
            </p:cNvPr>
            <p:cNvGrpSpPr>
              <a:grpSpLocks/>
            </p:cNvGrpSpPr>
            <p:nvPr>
              <p:custDataLst>
                <p:tags r:id="rId9"/>
              </p:custDataLst>
            </p:nvPr>
          </p:nvGrpSpPr>
          <p:grpSpPr>
            <a:xfrm>
              <a:off x="624542" y="3976903"/>
              <a:ext cx="8211483" cy="440769"/>
              <a:chOff x="624542" y="1921552"/>
              <a:chExt cx="11091258" cy="490356"/>
            </a:xfrm>
          </p:grpSpPr>
          <p:cxnSp>
            <p:nvCxnSpPr>
              <p:cNvPr id="26" name="Gerader Verbinder 25">
                <a:extLst>
                  <a:ext uri="{FF2B5EF4-FFF2-40B4-BE49-F238E27FC236}">
                    <a16:creationId xmlns:a16="http://schemas.microsoft.com/office/drawing/2014/main" id="{D77027CC-2A2D-43AA-95D9-A0F06B170537}"/>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7" name="Gerader Verbinder 26">
                <a:extLst>
                  <a:ext uri="{FF2B5EF4-FFF2-40B4-BE49-F238E27FC236}">
                    <a16:creationId xmlns:a16="http://schemas.microsoft.com/office/drawing/2014/main" id="{C2B9CE44-D458-4E77-B8C7-12E07CAD2039}"/>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0" name="MIO_AGENDA_ELEMENT_DECORATOR_4">
              <a:extLst>
                <a:ext uri="{FF2B5EF4-FFF2-40B4-BE49-F238E27FC236}">
                  <a16:creationId xmlns:a16="http://schemas.microsoft.com/office/drawing/2014/main" id="{343EBBBC-DA75-44A4-BDE1-19A1CCAF8D1A}"/>
                </a:ext>
              </a:extLst>
            </p:cNvPr>
            <p:cNvGrpSpPr>
              <a:grpSpLocks/>
            </p:cNvGrpSpPr>
            <p:nvPr>
              <p:custDataLst>
                <p:tags r:id="rId10"/>
              </p:custDataLst>
            </p:nvPr>
          </p:nvGrpSpPr>
          <p:grpSpPr>
            <a:xfrm>
              <a:off x="624542" y="3384977"/>
              <a:ext cx="8211483" cy="440769"/>
              <a:chOff x="624542" y="1921552"/>
              <a:chExt cx="11091258" cy="490356"/>
            </a:xfrm>
          </p:grpSpPr>
          <p:cxnSp>
            <p:nvCxnSpPr>
              <p:cNvPr id="21" name="Gerader Verbinder 20">
                <a:extLst>
                  <a:ext uri="{FF2B5EF4-FFF2-40B4-BE49-F238E27FC236}">
                    <a16:creationId xmlns:a16="http://schemas.microsoft.com/office/drawing/2014/main" id="{3B4E3C71-B667-4989-9364-7591426727BB}"/>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 name="Gerader Verbinder 21">
                <a:extLst>
                  <a:ext uri="{FF2B5EF4-FFF2-40B4-BE49-F238E27FC236}">
                    <a16:creationId xmlns:a16="http://schemas.microsoft.com/office/drawing/2014/main" id="{04C4175B-6452-4DF9-9E3F-D425322B99C2}"/>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15" name="MIO_AGENDA_ELEMENT_DECORATOR_3">
              <a:extLst>
                <a:ext uri="{FF2B5EF4-FFF2-40B4-BE49-F238E27FC236}">
                  <a16:creationId xmlns:a16="http://schemas.microsoft.com/office/drawing/2014/main" id="{31112AD1-BB6D-42A5-B23E-2718B16EB883}"/>
                </a:ext>
              </a:extLst>
            </p:cNvPr>
            <p:cNvGrpSpPr>
              <a:grpSpLocks/>
            </p:cNvGrpSpPr>
            <p:nvPr>
              <p:custDataLst>
                <p:tags r:id="rId11"/>
              </p:custDataLst>
            </p:nvPr>
          </p:nvGrpSpPr>
          <p:grpSpPr>
            <a:xfrm>
              <a:off x="624542" y="2793052"/>
              <a:ext cx="8211483" cy="440769"/>
              <a:chOff x="624542" y="1921552"/>
              <a:chExt cx="11091258" cy="490356"/>
            </a:xfrm>
          </p:grpSpPr>
          <p:cxnSp>
            <p:nvCxnSpPr>
              <p:cNvPr id="16" name="Gerader Verbinder 15">
                <a:extLst>
                  <a:ext uri="{FF2B5EF4-FFF2-40B4-BE49-F238E27FC236}">
                    <a16:creationId xmlns:a16="http://schemas.microsoft.com/office/drawing/2014/main" id="{89CE50C7-5794-4B48-B304-E9C333A220EB}"/>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7" name="Gerader Verbinder 16">
                <a:extLst>
                  <a:ext uri="{FF2B5EF4-FFF2-40B4-BE49-F238E27FC236}">
                    <a16:creationId xmlns:a16="http://schemas.microsoft.com/office/drawing/2014/main" id="{620DF6C5-EFFF-4DE9-9F1D-A4FC51D1E2A2}"/>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5" name="MIO_AGENDA_ELEMENT_DECORATOR_1">
              <a:extLst>
                <a:ext uri="{FF2B5EF4-FFF2-40B4-BE49-F238E27FC236}">
                  <a16:creationId xmlns:a16="http://schemas.microsoft.com/office/drawing/2014/main" id="{5B07FB1E-E954-400B-AE45-407A33807F40}"/>
                </a:ext>
              </a:extLst>
            </p:cNvPr>
            <p:cNvGrpSpPr>
              <a:grpSpLocks/>
            </p:cNvGrpSpPr>
            <p:nvPr>
              <p:custDataLst>
                <p:tags r:id="rId12"/>
              </p:custDataLst>
            </p:nvPr>
          </p:nvGrpSpPr>
          <p:grpSpPr>
            <a:xfrm>
              <a:off x="624542" y="1609201"/>
              <a:ext cx="8211483" cy="440769"/>
              <a:chOff x="624542" y="1921552"/>
              <a:chExt cx="11091258" cy="490356"/>
            </a:xfrm>
          </p:grpSpPr>
          <p:cxnSp>
            <p:nvCxnSpPr>
              <p:cNvPr id="6" name="Gerader Verbinder 5">
                <a:extLst>
                  <a:ext uri="{FF2B5EF4-FFF2-40B4-BE49-F238E27FC236}">
                    <a16:creationId xmlns:a16="http://schemas.microsoft.com/office/drawing/2014/main" id="{CC6A3F92-DBC0-47BC-8E6A-D856BFD5B2D6}"/>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 name="Gerader Verbinder 6">
                <a:extLst>
                  <a:ext uri="{FF2B5EF4-FFF2-40B4-BE49-F238E27FC236}">
                    <a16:creationId xmlns:a16="http://schemas.microsoft.com/office/drawing/2014/main" id="{7402B5CB-A3C3-4A82-AE17-5D0BEB298278}"/>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
          <p:nvSpPr>
            <p:cNvPr id="3" name="MIO_AGENDA_ELEMENT_TITEL_1">
              <a:hlinkClick r:id="rId31" action="ppaction://hlinksldjump"/>
              <a:extLst>
                <a:ext uri="{FF2B5EF4-FFF2-40B4-BE49-F238E27FC236}">
                  <a16:creationId xmlns:a16="http://schemas.microsoft.com/office/drawing/2014/main" id="{46704C50-F656-43F9-ADFB-6E621C9BDC05}"/>
                </a:ext>
              </a:extLst>
            </p:cNvPr>
            <p:cNvSpPr>
              <a:spLocks/>
            </p:cNvSpPr>
            <p:nvPr>
              <p:custDataLst>
                <p:tags r:id="rId13"/>
              </p:custDataLst>
            </p:nvPr>
          </p:nvSpPr>
          <p:spPr bwMode="auto">
            <a:xfrm>
              <a:off x="1171575" y="1609201"/>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Positioning</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4" name="MIO_AGENDA_ELEMENT_ELEMENTNUMBER_1">
              <a:hlinkClick r:id="rId31" action="ppaction://hlinksldjump"/>
              <a:extLst>
                <a:ext uri="{FF2B5EF4-FFF2-40B4-BE49-F238E27FC236}">
                  <a16:creationId xmlns:a16="http://schemas.microsoft.com/office/drawing/2014/main" id="{C9861753-2034-49B6-99B8-142BE518F495}"/>
                </a:ext>
              </a:extLst>
            </p:cNvPr>
            <p:cNvSpPr>
              <a:spLocks/>
            </p:cNvSpPr>
            <p:nvPr>
              <p:custDataLst>
                <p:tags r:id="rId14"/>
              </p:custDataLst>
            </p:nvPr>
          </p:nvSpPr>
          <p:spPr bwMode="gray">
            <a:xfrm>
              <a:off x="626400" y="1609201"/>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1</a:t>
              </a:r>
              <a:endParaRPr lang="en-US" b="1" dirty="0">
                <a:solidFill>
                  <a:schemeClr val="bg1"/>
                </a:solidFill>
                <a:latin typeface="Arial"/>
                <a:ea typeface="Arial Unicode MS"/>
                <a:sym typeface="Arial"/>
              </a:endParaRPr>
            </a:p>
          </p:txBody>
        </p:sp>
        <p:sp>
          <p:nvSpPr>
            <p:cNvPr id="13" name="MIO_AGENDA_ELEMENT_TITEL_3">
              <a:hlinkClick r:id="rId32" action="ppaction://hlinksldjump"/>
              <a:extLst>
                <a:ext uri="{FF2B5EF4-FFF2-40B4-BE49-F238E27FC236}">
                  <a16:creationId xmlns:a16="http://schemas.microsoft.com/office/drawing/2014/main" id="{2EE2B2BC-547A-4C48-BEED-FF1D5830D228}"/>
                </a:ext>
              </a:extLst>
            </p:cNvPr>
            <p:cNvSpPr>
              <a:spLocks/>
            </p:cNvSpPr>
            <p:nvPr>
              <p:custDataLst>
                <p:tags r:id="rId15"/>
              </p:custDataLst>
            </p:nvPr>
          </p:nvSpPr>
          <p:spPr bwMode="auto">
            <a:xfrm>
              <a:off x="1171575" y="2793052"/>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Benefits</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14" name="MIO_AGENDA_ELEMENT_ELEMENTNUMBER_3">
              <a:hlinkClick r:id="rId32" action="ppaction://hlinksldjump"/>
              <a:extLst>
                <a:ext uri="{FF2B5EF4-FFF2-40B4-BE49-F238E27FC236}">
                  <a16:creationId xmlns:a16="http://schemas.microsoft.com/office/drawing/2014/main" id="{66BCA13F-1EA6-4845-81B9-F2EAEAA36CC0}"/>
                </a:ext>
              </a:extLst>
            </p:cNvPr>
            <p:cNvSpPr>
              <a:spLocks/>
            </p:cNvSpPr>
            <p:nvPr>
              <p:custDataLst>
                <p:tags r:id="rId16"/>
              </p:custDataLst>
            </p:nvPr>
          </p:nvSpPr>
          <p:spPr bwMode="gray">
            <a:xfrm>
              <a:off x="626400" y="2793052"/>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3</a:t>
              </a:r>
              <a:endParaRPr lang="en-US" b="1" dirty="0">
                <a:solidFill>
                  <a:schemeClr val="bg1"/>
                </a:solidFill>
                <a:latin typeface="Arial"/>
                <a:ea typeface="Arial Unicode MS"/>
                <a:sym typeface="Arial"/>
              </a:endParaRPr>
            </a:p>
          </p:txBody>
        </p:sp>
        <p:sp>
          <p:nvSpPr>
            <p:cNvPr id="18" name="MIO_AGENDA_ELEMENT_TITEL_4">
              <a:hlinkClick r:id="rId33" action="ppaction://hlinksldjump"/>
              <a:extLst>
                <a:ext uri="{FF2B5EF4-FFF2-40B4-BE49-F238E27FC236}">
                  <a16:creationId xmlns:a16="http://schemas.microsoft.com/office/drawing/2014/main" id="{665F0195-EE26-4891-B684-3D4D05BEF0DC}"/>
                </a:ext>
              </a:extLst>
            </p:cNvPr>
            <p:cNvSpPr>
              <a:spLocks/>
            </p:cNvSpPr>
            <p:nvPr>
              <p:custDataLst>
                <p:tags r:id="rId17"/>
              </p:custDataLst>
            </p:nvPr>
          </p:nvSpPr>
          <p:spPr bwMode="auto">
            <a:xfrm>
              <a:off x="1171575" y="3384977"/>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Use Cases</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19" name="MIO_AGENDA_ELEMENT_ELEMENTNUMBER_4">
              <a:hlinkClick r:id="rId33" action="ppaction://hlinksldjump"/>
              <a:extLst>
                <a:ext uri="{FF2B5EF4-FFF2-40B4-BE49-F238E27FC236}">
                  <a16:creationId xmlns:a16="http://schemas.microsoft.com/office/drawing/2014/main" id="{9E303C29-EDA4-49EF-8CD2-B1F697EDFDB0}"/>
                </a:ext>
              </a:extLst>
            </p:cNvPr>
            <p:cNvSpPr>
              <a:spLocks/>
            </p:cNvSpPr>
            <p:nvPr>
              <p:custDataLst>
                <p:tags r:id="rId18"/>
              </p:custDataLst>
            </p:nvPr>
          </p:nvSpPr>
          <p:spPr bwMode="gray">
            <a:xfrm>
              <a:off x="626400" y="3384977"/>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4</a:t>
              </a:r>
              <a:endParaRPr lang="en-US" b="1" dirty="0">
                <a:solidFill>
                  <a:schemeClr val="bg1"/>
                </a:solidFill>
                <a:latin typeface="Arial"/>
                <a:ea typeface="Arial Unicode MS"/>
                <a:sym typeface="Arial"/>
              </a:endParaRPr>
            </a:p>
          </p:txBody>
        </p:sp>
        <p:sp>
          <p:nvSpPr>
            <p:cNvPr id="23" name="MIO_AGENDA_ELEMENT_TITEL_5">
              <a:hlinkClick r:id="rId34" action="ppaction://hlinksldjump"/>
              <a:extLst>
                <a:ext uri="{FF2B5EF4-FFF2-40B4-BE49-F238E27FC236}">
                  <a16:creationId xmlns:a16="http://schemas.microsoft.com/office/drawing/2014/main" id="{131B361F-F605-4CD3-BB70-4F039EE103ED}"/>
                </a:ext>
              </a:extLst>
            </p:cNvPr>
            <p:cNvSpPr>
              <a:spLocks/>
            </p:cNvSpPr>
            <p:nvPr>
              <p:custDataLst>
                <p:tags r:id="rId19"/>
              </p:custDataLst>
            </p:nvPr>
          </p:nvSpPr>
          <p:spPr bwMode="auto">
            <a:xfrm>
              <a:off x="1171575" y="3976903"/>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Technical Details</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24" name="MIO_AGENDA_ELEMENT_ELEMENTNUMBER_5">
              <a:hlinkClick r:id="rId34" action="ppaction://hlinksldjump"/>
              <a:extLst>
                <a:ext uri="{FF2B5EF4-FFF2-40B4-BE49-F238E27FC236}">
                  <a16:creationId xmlns:a16="http://schemas.microsoft.com/office/drawing/2014/main" id="{4E9A8EE3-5D27-4DC2-B84B-800F1660860C}"/>
                </a:ext>
              </a:extLst>
            </p:cNvPr>
            <p:cNvSpPr>
              <a:spLocks/>
            </p:cNvSpPr>
            <p:nvPr>
              <p:custDataLst>
                <p:tags r:id="rId20"/>
              </p:custDataLst>
            </p:nvPr>
          </p:nvSpPr>
          <p:spPr bwMode="gray">
            <a:xfrm>
              <a:off x="626400" y="3976903"/>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5</a:t>
              </a:r>
              <a:endParaRPr lang="en-US" b="1" dirty="0">
                <a:solidFill>
                  <a:schemeClr val="bg1"/>
                </a:solidFill>
                <a:latin typeface="Arial"/>
                <a:ea typeface="Arial Unicode MS"/>
                <a:sym typeface="Arial"/>
              </a:endParaRPr>
            </a:p>
          </p:txBody>
        </p:sp>
        <p:sp>
          <p:nvSpPr>
            <p:cNvPr id="28" name="MIO_AGENDA_ELEMENT_TITEL_6">
              <a:hlinkClick r:id="rId35" action="ppaction://hlinksldjump"/>
              <a:extLst>
                <a:ext uri="{FF2B5EF4-FFF2-40B4-BE49-F238E27FC236}">
                  <a16:creationId xmlns:a16="http://schemas.microsoft.com/office/drawing/2014/main" id="{5273352C-D450-42F4-AC28-0C8CC4733FC1}"/>
                </a:ext>
              </a:extLst>
            </p:cNvPr>
            <p:cNvSpPr>
              <a:spLocks/>
            </p:cNvSpPr>
            <p:nvPr>
              <p:custDataLst>
                <p:tags r:id="rId21"/>
              </p:custDataLst>
            </p:nvPr>
          </p:nvSpPr>
          <p:spPr bwMode="auto">
            <a:xfrm>
              <a:off x="1171575" y="4568828"/>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Order information and logistic</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29" name="MIO_AGENDA_ELEMENT_ELEMENTNUMBER_6">
              <a:hlinkClick r:id="rId35" action="ppaction://hlinksldjump"/>
              <a:extLst>
                <a:ext uri="{FF2B5EF4-FFF2-40B4-BE49-F238E27FC236}">
                  <a16:creationId xmlns:a16="http://schemas.microsoft.com/office/drawing/2014/main" id="{29CE404C-1442-4B5F-9D9E-2819B1AE91D7}"/>
                </a:ext>
              </a:extLst>
            </p:cNvPr>
            <p:cNvSpPr>
              <a:spLocks/>
            </p:cNvSpPr>
            <p:nvPr>
              <p:custDataLst>
                <p:tags r:id="rId22"/>
              </p:custDataLst>
            </p:nvPr>
          </p:nvSpPr>
          <p:spPr bwMode="gray">
            <a:xfrm>
              <a:off x="626400" y="4568828"/>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6</a:t>
              </a:r>
              <a:endParaRPr lang="en-US" b="1" dirty="0">
                <a:solidFill>
                  <a:schemeClr val="bg1"/>
                </a:solidFill>
                <a:latin typeface="Arial"/>
                <a:ea typeface="Arial Unicode MS"/>
                <a:sym typeface="Arial"/>
              </a:endParaRPr>
            </a:p>
          </p:txBody>
        </p:sp>
        <p:sp>
          <p:nvSpPr>
            <p:cNvPr id="33" name="MIO_AGENDA_ELEMENT_TITEL_7">
              <a:hlinkClick r:id="rId36" action="ppaction://hlinksldjump"/>
              <a:extLst>
                <a:ext uri="{FF2B5EF4-FFF2-40B4-BE49-F238E27FC236}">
                  <a16:creationId xmlns:a16="http://schemas.microsoft.com/office/drawing/2014/main" id="{BE5033AE-A7A1-4552-9C0D-144F3060160A}"/>
                </a:ext>
              </a:extLst>
            </p:cNvPr>
            <p:cNvSpPr>
              <a:spLocks/>
            </p:cNvSpPr>
            <p:nvPr>
              <p:custDataLst>
                <p:tags r:id="rId23"/>
              </p:custDataLst>
            </p:nvPr>
          </p:nvSpPr>
          <p:spPr bwMode="auto">
            <a:xfrm>
              <a:off x="1171575" y="5160754"/>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Target customers</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34" name="MIO_AGENDA_ELEMENT_ELEMENTNUMBER_7">
              <a:hlinkClick r:id="rId36" action="ppaction://hlinksldjump"/>
              <a:extLst>
                <a:ext uri="{FF2B5EF4-FFF2-40B4-BE49-F238E27FC236}">
                  <a16:creationId xmlns:a16="http://schemas.microsoft.com/office/drawing/2014/main" id="{AC7FF768-00FF-43C1-BEF2-E00B86151D24}"/>
                </a:ext>
              </a:extLst>
            </p:cNvPr>
            <p:cNvSpPr>
              <a:spLocks/>
            </p:cNvSpPr>
            <p:nvPr>
              <p:custDataLst>
                <p:tags r:id="rId24"/>
              </p:custDataLst>
            </p:nvPr>
          </p:nvSpPr>
          <p:spPr bwMode="gray">
            <a:xfrm>
              <a:off x="626400" y="5160754"/>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7</a:t>
              </a:r>
              <a:endParaRPr lang="en-US" b="1" dirty="0">
                <a:solidFill>
                  <a:schemeClr val="bg1"/>
                </a:solidFill>
                <a:latin typeface="Arial"/>
                <a:ea typeface="Arial Unicode MS"/>
                <a:sym typeface="Arial"/>
              </a:endParaRPr>
            </a:p>
          </p:txBody>
        </p:sp>
        <p:sp>
          <p:nvSpPr>
            <p:cNvPr id="38" name="MIO_AGENDA_ELEMENT_TITEL_8">
              <a:hlinkClick r:id="rId37" action="ppaction://hlinksldjump"/>
              <a:extLst>
                <a:ext uri="{FF2B5EF4-FFF2-40B4-BE49-F238E27FC236}">
                  <a16:creationId xmlns:a16="http://schemas.microsoft.com/office/drawing/2014/main" id="{673BEF63-66F9-45FD-8A48-392F5E053A89}"/>
                </a:ext>
              </a:extLst>
            </p:cNvPr>
            <p:cNvSpPr>
              <a:spLocks/>
            </p:cNvSpPr>
            <p:nvPr>
              <p:custDataLst>
                <p:tags r:id="rId25"/>
              </p:custDataLst>
            </p:nvPr>
          </p:nvSpPr>
          <p:spPr bwMode="auto">
            <a:xfrm>
              <a:off x="1171575" y="5752678"/>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Support</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39" name="MIO_AGENDA_ELEMENT_ELEMENTNUMBER_8">
              <a:hlinkClick r:id="rId37" action="ppaction://hlinksldjump"/>
              <a:extLst>
                <a:ext uri="{FF2B5EF4-FFF2-40B4-BE49-F238E27FC236}">
                  <a16:creationId xmlns:a16="http://schemas.microsoft.com/office/drawing/2014/main" id="{62BE4752-22C4-49B8-879C-7679849696B9}"/>
                </a:ext>
              </a:extLst>
            </p:cNvPr>
            <p:cNvSpPr>
              <a:spLocks/>
            </p:cNvSpPr>
            <p:nvPr>
              <p:custDataLst>
                <p:tags r:id="rId26"/>
              </p:custDataLst>
            </p:nvPr>
          </p:nvSpPr>
          <p:spPr bwMode="gray">
            <a:xfrm>
              <a:off x="626400" y="5752678"/>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8</a:t>
              </a:r>
              <a:endParaRPr lang="en-US" b="1" dirty="0">
                <a:solidFill>
                  <a:schemeClr val="bg1"/>
                </a:solidFill>
                <a:latin typeface="Arial"/>
                <a:ea typeface="Arial Unicode MS"/>
                <a:sym typeface="Arial"/>
              </a:endParaRPr>
            </a:p>
          </p:txBody>
        </p:sp>
        <p:sp>
          <p:nvSpPr>
            <p:cNvPr id="43" name="MIO_AGENDA_ELEMENT_TITEL_2">
              <a:extLst>
                <a:ext uri="{FF2B5EF4-FFF2-40B4-BE49-F238E27FC236}">
                  <a16:creationId xmlns:a16="http://schemas.microsoft.com/office/drawing/2014/main" id="{BE73AB28-DC4A-4BA9-89F9-2CBACD5E93FE}"/>
                </a:ext>
              </a:extLst>
            </p:cNvPr>
            <p:cNvSpPr>
              <a:spLocks/>
            </p:cNvSpPr>
            <p:nvPr>
              <p:custDataLst>
                <p:tags r:id="rId27"/>
              </p:custDataLst>
            </p:nvPr>
          </p:nvSpPr>
          <p:spPr bwMode="auto">
            <a:xfrm>
              <a:off x="1171575" y="2201126"/>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b="1">
                  <a:solidFill>
                    <a:srgbClr val="3C464B"/>
                  </a:solidFill>
                  <a:latin typeface="+mn-lt"/>
                  <a:ea typeface="Arial Unicode MS" panose="020B0604020202020204" pitchFamily="34" charset="-128"/>
                  <a:cs typeface="Arial Unicode MS" panose="020B0604020202020204" pitchFamily="34" charset="-128"/>
                </a:rPr>
                <a:t>Technology / portfolio</a:t>
              </a:r>
              <a:endParaRPr lang="en-US" sz="1800" b="1" dirty="0">
                <a:solidFill>
                  <a:srgbClr val="3C464B"/>
                </a:solidFill>
                <a:latin typeface="+mn-lt"/>
                <a:ea typeface="Arial Unicode MS" panose="020B0604020202020204" pitchFamily="34" charset="-128"/>
                <a:cs typeface="Arial Unicode MS" panose="020B0604020202020204" pitchFamily="34" charset="-128"/>
              </a:endParaRPr>
            </a:p>
          </p:txBody>
        </p:sp>
        <p:sp>
          <p:nvSpPr>
            <p:cNvPr id="44" name="MIO_AGENDA_ELEMENT_ELEMENTNUMBER_2">
              <a:extLst>
                <a:ext uri="{FF2B5EF4-FFF2-40B4-BE49-F238E27FC236}">
                  <a16:creationId xmlns:a16="http://schemas.microsoft.com/office/drawing/2014/main" id="{2E5FEAEF-F387-4F0B-8990-3744B2E3CA12}"/>
                </a:ext>
              </a:extLst>
            </p:cNvPr>
            <p:cNvSpPr>
              <a:spLocks/>
            </p:cNvSpPr>
            <p:nvPr>
              <p:custDataLst>
                <p:tags r:id="rId28"/>
              </p:custDataLst>
            </p:nvPr>
          </p:nvSpPr>
          <p:spPr bwMode="gray">
            <a:xfrm>
              <a:off x="626400" y="2201126"/>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2</a:t>
              </a:r>
              <a:endParaRPr lang="en-US" b="1" dirty="0">
                <a:solidFill>
                  <a:schemeClr val="bg1"/>
                </a:solidFill>
                <a:latin typeface="Arial"/>
                <a:ea typeface="Arial Unicode MS"/>
                <a:sym typeface="Arial"/>
              </a:endParaRPr>
            </a:p>
          </p:txBody>
        </p:sp>
      </p:grpSp>
    </p:spTree>
    <p:custDataLst>
      <p:tags r:id="rId1"/>
    </p:custDataLst>
    <p:extLst>
      <p:ext uri="{BB962C8B-B14F-4D97-AF65-F5344CB8AC3E}">
        <p14:creationId xmlns:p14="http://schemas.microsoft.com/office/powerpoint/2010/main" val="42817021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581" y="1520735"/>
            <a:ext cx="5964693" cy="4104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6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2047" y="2799496"/>
            <a:ext cx="3989157" cy="3311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en-US" dirty="0"/>
              <a:t>Remote access connection to LOGO! BM</a:t>
            </a:r>
            <a:br>
              <a:rPr lang="en-US" dirty="0"/>
            </a:br>
            <a:r>
              <a:rPr lang="en-US" dirty="0"/>
              <a:t>Security settings OpenVPN</a:t>
            </a:r>
          </a:p>
        </p:txBody>
      </p:sp>
      <p:sp>
        <p:nvSpPr>
          <p:cNvPr id="10" name="Line Callout 2 (Accent Bar) 13"/>
          <p:cNvSpPr/>
          <p:nvPr/>
        </p:nvSpPr>
        <p:spPr bwMode="auto">
          <a:xfrm flipH="1">
            <a:off x="627062" y="5085230"/>
            <a:ext cx="2613040" cy="1080150"/>
          </a:xfrm>
          <a:prstGeom prst="accentCallout2">
            <a:avLst>
              <a:gd name="adj1" fmla="val 48104"/>
              <a:gd name="adj2" fmla="val -3548"/>
              <a:gd name="adj3" fmla="val 31255"/>
              <a:gd name="adj4" fmla="val -27218"/>
              <a:gd name="adj5" fmla="val -55043"/>
              <a:gd name="adj6" fmla="val -152259"/>
            </a:avLst>
          </a:prstGeom>
          <a:solidFill>
            <a:srgbClr val="00646E"/>
          </a:solidFill>
          <a:ln w="25400">
            <a:solidFill>
              <a:srgbClr val="EB780A"/>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72000" tIns="54000" rIns="36000" bIns="54000" numCol="1" spcCol="72000" rtlCol="0" anchor="ctr">
            <a:noAutofit/>
          </a:bodyPr>
          <a:lstStyle/>
          <a:p>
            <a:r>
              <a:rPr lang="en-US" sz="1400" dirty="0">
                <a:solidFill>
                  <a:schemeClr val="lt1"/>
                </a:solidFill>
              </a:rPr>
              <a:t>If the Pre-shared Key should be generated at the partner  (OpenVPN-Client), the file could be imported here. </a:t>
            </a:r>
          </a:p>
        </p:txBody>
      </p:sp>
      <p:sp>
        <p:nvSpPr>
          <p:cNvPr id="11" name="Line Callout 2 (Accent Bar) 13"/>
          <p:cNvSpPr/>
          <p:nvPr/>
        </p:nvSpPr>
        <p:spPr bwMode="auto">
          <a:xfrm flipH="1">
            <a:off x="627062" y="2204830"/>
            <a:ext cx="2613039" cy="982434"/>
          </a:xfrm>
          <a:prstGeom prst="accentCallout2">
            <a:avLst>
              <a:gd name="adj1" fmla="val 48900"/>
              <a:gd name="adj2" fmla="val -4342"/>
              <a:gd name="adj3" fmla="val 74212"/>
              <a:gd name="adj4" fmla="val -27218"/>
              <a:gd name="adj5" fmla="val 174783"/>
              <a:gd name="adj6" fmla="val -87928"/>
            </a:avLst>
          </a:prstGeom>
          <a:solidFill>
            <a:srgbClr val="00646E"/>
          </a:solidFill>
          <a:ln w="25400">
            <a:solidFill>
              <a:srgbClr val="EB780A"/>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72000" tIns="54000" rIns="36000" bIns="54000" numCol="1" spcCol="72000" rtlCol="0" anchor="ctr">
            <a:noAutofit/>
          </a:bodyPr>
          <a:lstStyle/>
          <a:p>
            <a:r>
              <a:rPr lang="en-US" sz="1400" dirty="0">
                <a:solidFill>
                  <a:schemeClr val="lt1"/>
                </a:solidFill>
              </a:rPr>
              <a:t>If the Pre-shared Key should be generated at CMR, it could be started via this Button. </a:t>
            </a:r>
          </a:p>
        </p:txBody>
      </p:sp>
      <p:sp>
        <p:nvSpPr>
          <p:cNvPr id="17" name="Ellipse 16"/>
          <p:cNvSpPr/>
          <p:nvPr/>
        </p:nvSpPr>
        <p:spPr bwMode="auto">
          <a:xfrm>
            <a:off x="8991222" y="3864907"/>
            <a:ext cx="2455867" cy="179847"/>
          </a:xfrm>
          <a:prstGeom prst="ellipse">
            <a:avLst/>
          </a:prstGeom>
          <a:noFill/>
          <a:ln w="25400" cap="flat" cmpd="sng" algn="ctr">
            <a:solidFill>
              <a:srgbClr val="C85A1E"/>
            </a:solidFill>
            <a:prstDash val="solid"/>
            <a:miter lim="800000"/>
            <a:headEnd type="none" w="med" len="med"/>
            <a:tailEnd type="none" w="med" len="med"/>
          </a:ln>
          <a:effectLst/>
          <a:extLst>
            <a:ext uri="{909E8E84-426E-40DD-AFC4-6F175D3DCCD1}">
              <a14:hiddenFill xmlns:a14="http://schemas.microsoft.com/office/drawing/2010/main">
                <a:solidFill>
                  <a:srgbClr val="BECDD7"/>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Tree>
    <p:extLst>
      <p:ext uri="{BB962C8B-B14F-4D97-AF65-F5344CB8AC3E}">
        <p14:creationId xmlns:p14="http://schemas.microsoft.com/office/powerpoint/2010/main" val="1953097461"/>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4023007" y="1613051"/>
            <a:ext cx="4152336" cy="4131312"/>
          </a:xfrm>
          <a:prstGeom prst="rect">
            <a:avLst/>
          </a:prstGeom>
        </p:spPr>
      </p:pic>
      <p:sp>
        <p:nvSpPr>
          <p:cNvPr id="16387" name="cdtRectangle 2 Id114690"/>
          <p:cNvSpPr>
            <a:spLocks noGrp="1" noChangeArrowheads="1"/>
          </p:cNvSpPr>
          <p:nvPr>
            <p:ph type="title"/>
          </p:nvPr>
        </p:nvSpPr>
        <p:spPr/>
        <p:txBody>
          <a:bodyPr/>
          <a:lstStyle/>
          <a:p>
            <a:r>
              <a:rPr lang="en-US" altLang="de-DE"/>
              <a:t>LOGO! CSM</a:t>
            </a:r>
            <a:br>
              <a:rPr lang="en-US" altLang="de-DE"/>
            </a:br>
            <a:r>
              <a:rPr lang="en-US" altLang="de-DE"/>
              <a:t>Design</a:t>
            </a:r>
            <a:endParaRPr lang="en-US" altLang="de-DE" dirty="0"/>
          </a:p>
        </p:txBody>
      </p:sp>
      <p:sp>
        <p:nvSpPr>
          <p:cNvPr id="30" name="Legende mit Linie 2 (Markierungsleiste) 29"/>
          <p:cNvSpPr/>
          <p:nvPr/>
        </p:nvSpPr>
        <p:spPr bwMode="auto">
          <a:xfrm>
            <a:off x="9159766" y="1582063"/>
            <a:ext cx="2555982" cy="932943"/>
          </a:xfrm>
          <a:prstGeom prst="accentCallout2">
            <a:avLst>
              <a:gd name="adj1" fmla="val 46410"/>
              <a:gd name="adj2" fmla="val -5254"/>
              <a:gd name="adj3" fmla="val 109497"/>
              <a:gd name="adj4" fmla="val -33078"/>
              <a:gd name="adj5" fmla="val 106507"/>
              <a:gd name="adj6" fmla="val -75551"/>
            </a:avLst>
          </a:prstGeom>
          <a:solidFill>
            <a:srgbClr val="CDD9E1"/>
          </a:solidFill>
          <a:ln w="25400">
            <a:solidFill>
              <a:srgbClr val="AAB414"/>
            </a:solidFill>
            <a:miter lim="800000"/>
            <a:headEnd/>
            <a:tailEnd type="triangle"/>
          </a:ln>
          <a:effectLst/>
        </p:spPr>
        <p:txBody>
          <a:bodyPr wrap="square" lIns="36000" tIns="54000" rIns="36000" bIns="54000" numCol="1" spcCol="72000" rtlCol="0" anchor="ctr">
            <a:noAutofit/>
          </a:bodyPr>
          <a:lstStyle/>
          <a:p>
            <a:pPr>
              <a:lnSpc>
                <a:spcPct val="110000"/>
              </a:lnSpc>
              <a:spcBef>
                <a:spcPts val="0"/>
              </a:spcBef>
              <a:defRPr/>
            </a:pPr>
            <a:r>
              <a:rPr lang="en-US" altLang="de-DE" sz="1400">
                <a:solidFill>
                  <a:schemeClr val="tx1"/>
                </a:solidFill>
                <a:latin typeface="Arial" charset="0"/>
                <a:cs typeface="Arial" charset="0"/>
              </a:rPr>
              <a:t>LOGO! Design</a:t>
            </a:r>
          </a:p>
          <a:p>
            <a:pPr>
              <a:lnSpc>
                <a:spcPct val="110000"/>
              </a:lnSpc>
              <a:spcBef>
                <a:spcPts val="0"/>
              </a:spcBef>
              <a:defRPr/>
            </a:pPr>
            <a:r>
              <a:rPr lang="en-US" altLang="de-DE" sz="1400">
                <a:solidFill>
                  <a:schemeClr val="tx1"/>
                </a:solidFill>
                <a:latin typeface="Arial" charset="0"/>
                <a:cs typeface="Arial" charset="0"/>
              </a:rPr>
              <a:t>Switch for junction box (4TE) with one Ethernet Port on the front</a:t>
            </a:r>
            <a:endParaRPr lang="en-US" sz="1400" dirty="0">
              <a:solidFill>
                <a:schemeClr val="tx1"/>
              </a:solidFill>
            </a:endParaRPr>
          </a:p>
        </p:txBody>
      </p:sp>
      <p:sp>
        <p:nvSpPr>
          <p:cNvPr id="34" name="Legende mit Linie 2 (Markierungsleiste) 33"/>
          <p:cNvSpPr/>
          <p:nvPr/>
        </p:nvSpPr>
        <p:spPr bwMode="auto">
          <a:xfrm>
            <a:off x="635265" y="1613051"/>
            <a:ext cx="2398674" cy="468006"/>
          </a:xfrm>
          <a:prstGeom prst="accentCallout2">
            <a:avLst>
              <a:gd name="adj1" fmla="val 48052"/>
              <a:gd name="adj2" fmla="val 104577"/>
              <a:gd name="adj3" fmla="val 48365"/>
              <a:gd name="adj4" fmla="val 152245"/>
              <a:gd name="adj5" fmla="val 147264"/>
              <a:gd name="adj6" fmla="val 197174"/>
            </a:avLst>
          </a:prstGeom>
          <a:solidFill>
            <a:srgbClr val="CDD9E1"/>
          </a:solidFill>
          <a:ln w="25400">
            <a:solidFill>
              <a:srgbClr val="AAB414"/>
            </a:solidFill>
            <a:miter lim="800000"/>
            <a:headEnd/>
            <a:tailEnd type="triangle"/>
          </a:ln>
          <a:effectLst/>
        </p:spPr>
        <p:txBody>
          <a:bodyPr wrap="square" lIns="36000" tIns="54000" rIns="36000" bIns="54000" numCol="1" spcCol="72000" rtlCol="0" anchor="ctr">
            <a:noAutofit/>
          </a:bodyPr>
          <a:lstStyle/>
          <a:p>
            <a:pPr>
              <a:lnSpc>
                <a:spcPct val="110000"/>
              </a:lnSpc>
              <a:spcBef>
                <a:spcPts val="0"/>
              </a:spcBef>
              <a:defRPr/>
            </a:pPr>
            <a:r>
              <a:rPr lang="en-US" sz="1400">
                <a:solidFill>
                  <a:schemeClr val="tx1"/>
                </a:solidFill>
              </a:rPr>
              <a:t>Terminals</a:t>
            </a:r>
            <a:r>
              <a:rPr lang="en-US" sz="1400" b="1">
                <a:solidFill>
                  <a:schemeClr val="tx1"/>
                </a:solidFill>
              </a:rPr>
              <a:t> </a:t>
            </a:r>
            <a:r>
              <a:rPr lang="en-US" sz="1400">
                <a:solidFill>
                  <a:schemeClr val="tx1"/>
                </a:solidFill>
              </a:rPr>
              <a:t>for power supply</a:t>
            </a:r>
            <a:endParaRPr lang="en-US" sz="1400" dirty="0">
              <a:solidFill>
                <a:schemeClr val="tx1"/>
              </a:solidFill>
            </a:endParaRPr>
          </a:p>
        </p:txBody>
      </p:sp>
      <p:sp>
        <p:nvSpPr>
          <p:cNvPr id="38" name="Legende mit Linie 2 (Markierungsleiste) 37"/>
          <p:cNvSpPr/>
          <p:nvPr>
            <p:custDataLst>
              <p:tags r:id="rId2"/>
            </p:custDataLst>
          </p:nvPr>
        </p:nvSpPr>
        <p:spPr bwMode="auto">
          <a:xfrm>
            <a:off x="635265" y="2595828"/>
            <a:ext cx="2398674" cy="935648"/>
          </a:xfrm>
          <a:prstGeom prst="accentCallout2">
            <a:avLst>
              <a:gd name="adj1" fmla="val 53465"/>
              <a:gd name="adj2" fmla="val 104577"/>
              <a:gd name="adj3" fmla="val 53656"/>
              <a:gd name="adj4" fmla="val 147114"/>
              <a:gd name="adj5" fmla="val 84547"/>
              <a:gd name="adj6" fmla="val 179965"/>
            </a:avLst>
          </a:prstGeom>
          <a:solidFill>
            <a:srgbClr val="CDD9E1"/>
          </a:solidFill>
          <a:ln w="25400">
            <a:solidFill>
              <a:srgbClr val="AAB414"/>
            </a:solidFill>
            <a:miter lim="800000"/>
            <a:headEnd/>
            <a:tailEnd type="triangle"/>
          </a:ln>
          <a:effectLst/>
        </p:spPr>
        <p:txBody>
          <a:bodyPr wrap="square" lIns="36000" tIns="54000" rIns="36000" bIns="54000" numCol="1" spcCol="72000" rtlCol="0" anchor="ctr">
            <a:noAutofit/>
          </a:bodyPr>
          <a:lstStyle/>
          <a:p>
            <a:pPr>
              <a:lnSpc>
                <a:spcPct val="110000"/>
              </a:lnSpc>
              <a:spcBef>
                <a:spcPts val="0"/>
              </a:spcBef>
              <a:defRPr/>
            </a:pPr>
            <a:r>
              <a:rPr lang="en-US" sz="1400">
                <a:solidFill>
                  <a:schemeClr val="tx1"/>
                </a:solidFill>
              </a:rPr>
              <a:t>Diagnostics-LEDs for </a:t>
            </a:r>
          </a:p>
          <a:p>
            <a:pPr marL="179388" lvl="1" indent="-177800">
              <a:lnSpc>
                <a:spcPct val="110000"/>
              </a:lnSpc>
              <a:spcBef>
                <a:spcPts val="0"/>
              </a:spcBef>
              <a:buClr>
                <a:schemeClr val="accent1"/>
              </a:buClr>
              <a:buSzPct val="100000"/>
              <a:buFont typeface="+mj-lt"/>
              <a:buChar char="•"/>
              <a:defRPr/>
            </a:pPr>
            <a:r>
              <a:rPr lang="en-US" sz="1400">
                <a:solidFill>
                  <a:schemeClr val="tx1"/>
                </a:solidFill>
              </a:rPr>
              <a:t>supply voltage </a:t>
            </a:r>
          </a:p>
          <a:p>
            <a:pPr marL="179388" lvl="1" indent="-177800">
              <a:lnSpc>
                <a:spcPct val="110000"/>
              </a:lnSpc>
              <a:spcBef>
                <a:spcPts val="0"/>
              </a:spcBef>
              <a:buClr>
                <a:schemeClr val="accent1"/>
              </a:buClr>
              <a:buSzPct val="100000"/>
              <a:buFont typeface="+mj-lt"/>
              <a:buChar char="•"/>
              <a:defRPr/>
            </a:pPr>
            <a:r>
              <a:rPr lang="en-US" sz="1400">
                <a:solidFill>
                  <a:schemeClr val="tx1"/>
                </a:solidFill>
              </a:rPr>
              <a:t>Link status and data transfer per port</a:t>
            </a:r>
            <a:endParaRPr lang="en-US" sz="1400" dirty="0">
              <a:solidFill>
                <a:schemeClr val="tx1"/>
              </a:solidFill>
            </a:endParaRPr>
          </a:p>
        </p:txBody>
      </p:sp>
      <p:sp>
        <p:nvSpPr>
          <p:cNvPr id="41" name="Legende mit Linie 2 (Markierungsleiste) 40"/>
          <p:cNvSpPr/>
          <p:nvPr>
            <p:custDataLst>
              <p:tags r:id="rId3"/>
            </p:custDataLst>
          </p:nvPr>
        </p:nvSpPr>
        <p:spPr bwMode="auto">
          <a:xfrm>
            <a:off x="9159765" y="4718322"/>
            <a:ext cx="2555984" cy="1026041"/>
          </a:xfrm>
          <a:prstGeom prst="accentCallout2">
            <a:avLst>
              <a:gd name="adj1" fmla="val 41736"/>
              <a:gd name="adj2" fmla="val -5175"/>
              <a:gd name="adj3" fmla="val 38835"/>
              <a:gd name="adj4" fmla="val -31009"/>
              <a:gd name="adj5" fmla="val -63783"/>
              <a:gd name="adj6" fmla="val -57283"/>
            </a:avLst>
          </a:prstGeom>
          <a:solidFill>
            <a:srgbClr val="CDD9E1"/>
          </a:solidFill>
          <a:ln w="25400">
            <a:solidFill>
              <a:srgbClr val="AAB414"/>
            </a:solidFill>
            <a:miter lim="800000"/>
            <a:headEnd/>
            <a:tailEnd type="triangle"/>
          </a:ln>
          <a:effectLst/>
        </p:spPr>
        <p:txBody>
          <a:bodyPr wrap="square" lIns="36000" tIns="54000" rIns="36000" bIns="54000" numCol="1" spcCol="72000" rtlCol="0" anchor="ctr">
            <a:noAutofit/>
          </a:bodyPr>
          <a:lstStyle/>
          <a:p>
            <a:pPr>
              <a:lnSpc>
                <a:spcPct val="110000"/>
              </a:lnSpc>
              <a:spcBef>
                <a:spcPts val="0"/>
              </a:spcBef>
              <a:defRPr/>
            </a:pPr>
            <a:r>
              <a:rPr lang="en-US" sz="1400">
                <a:solidFill>
                  <a:schemeClr val="tx1"/>
                </a:solidFill>
              </a:rPr>
              <a:t>Mounting Options:</a:t>
            </a:r>
          </a:p>
          <a:p>
            <a:pPr marL="179388" lvl="1" indent="-177800">
              <a:lnSpc>
                <a:spcPct val="110000"/>
              </a:lnSpc>
              <a:spcBef>
                <a:spcPts val="0"/>
              </a:spcBef>
              <a:buClr>
                <a:schemeClr val="accent1"/>
              </a:buClr>
              <a:buSzPct val="100000"/>
              <a:buFont typeface="+mj-lt"/>
              <a:buChar char="•"/>
              <a:defRPr/>
            </a:pPr>
            <a:r>
              <a:rPr lang="en-US" sz="1400">
                <a:solidFill>
                  <a:schemeClr val="tx1"/>
                </a:solidFill>
              </a:rPr>
              <a:t>Mounting rails (35mm according to DIN EN 50022) </a:t>
            </a:r>
          </a:p>
          <a:p>
            <a:pPr marL="179388" lvl="1" indent="-177800">
              <a:lnSpc>
                <a:spcPct val="110000"/>
              </a:lnSpc>
              <a:spcBef>
                <a:spcPts val="0"/>
              </a:spcBef>
              <a:buClr>
                <a:schemeClr val="accent1"/>
              </a:buClr>
              <a:buSzPct val="100000"/>
              <a:buFont typeface="+mj-lt"/>
              <a:buChar char="•"/>
              <a:defRPr/>
            </a:pPr>
            <a:r>
              <a:rPr lang="en-US" sz="1400">
                <a:solidFill>
                  <a:schemeClr val="tx1"/>
                </a:solidFill>
              </a:rPr>
              <a:t>Wall Mounting</a:t>
            </a:r>
            <a:endParaRPr lang="en-US" sz="1400" dirty="0">
              <a:solidFill>
                <a:schemeClr val="tx1"/>
              </a:solidFill>
            </a:endParaRPr>
          </a:p>
        </p:txBody>
      </p:sp>
      <p:sp>
        <p:nvSpPr>
          <p:cNvPr id="44" name="Legende mit Linie 2 (Markierungsleiste) 43"/>
          <p:cNvSpPr/>
          <p:nvPr>
            <p:custDataLst>
              <p:tags r:id="rId4"/>
            </p:custDataLst>
          </p:nvPr>
        </p:nvSpPr>
        <p:spPr bwMode="auto">
          <a:xfrm>
            <a:off x="9159767" y="2664372"/>
            <a:ext cx="2555984" cy="1899745"/>
          </a:xfrm>
          <a:prstGeom prst="accentCallout2">
            <a:avLst>
              <a:gd name="adj1" fmla="val 44641"/>
              <a:gd name="adj2" fmla="val -5175"/>
              <a:gd name="adj3" fmla="val 42305"/>
              <a:gd name="adj4" fmla="val -52474"/>
              <a:gd name="adj5" fmla="val 72878"/>
              <a:gd name="adj6" fmla="val -107925"/>
            </a:avLst>
          </a:prstGeom>
          <a:solidFill>
            <a:srgbClr val="CDD9E1"/>
          </a:solidFill>
          <a:ln w="25400">
            <a:solidFill>
              <a:srgbClr val="AAB414"/>
            </a:solidFill>
            <a:miter lim="800000"/>
            <a:headEnd/>
            <a:tailEnd type="triangle"/>
          </a:ln>
          <a:effectLst/>
        </p:spPr>
        <p:txBody>
          <a:bodyPr wrap="square" lIns="36000" tIns="54000" rIns="36000" bIns="54000" numCol="1" spcCol="72000" rtlCol="0" anchor="ctr">
            <a:noAutofit/>
          </a:bodyPr>
          <a:lstStyle/>
          <a:p>
            <a:pPr>
              <a:lnSpc>
                <a:spcPct val="110000"/>
              </a:lnSpc>
              <a:spcBef>
                <a:spcPts val="0"/>
              </a:spcBef>
              <a:defRPr/>
            </a:pPr>
            <a:r>
              <a:rPr lang="en-US" sz="1400">
                <a:solidFill>
                  <a:schemeClr val="tx1"/>
                </a:solidFill>
              </a:rPr>
              <a:t>Industrial Ethernet port e.g. for configuration and diagnostics, also accessible in the junction box without opening the cover 1 Port RJ45</a:t>
            </a:r>
          </a:p>
          <a:p>
            <a:pPr marL="179388" lvl="1" indent="-177800">
              <a:lnSpc>
                <a:spcPct val="110000"/>
              </a:lnSpc>
              <a:spcBef>
                <a:spcPts val="0"/>
              </a:spcBef>
              <a:buClr>
                <a:schemeClr val="accent1"/>
              </a:buClr>
              <a:buSzPct val="100000"/>
              <a:buFont typeface="+mj-lt"/>
              <a:buChar char="•"/>
              <a:defRPr/>
            </a:pPr>
            <a:r>
              <a:rPr lang="en-US" sz="1400">
                <a:solidFill>
                  <a:schemeClr val="tx1"/>
                </a:solidFill>
              </a:rPr>
              <a:t>100 Mbit/s with auto sensing and auto crossover functionality</a:t>
            </a:r>
            <a:endParaRPr lang="en-US" sz="1400" dirty="0">
              <a:solidFill>
                <a:schemeClr val="tx1"/>
              </a:solidFill>
            </a:endParaRPr>
          </a:p>
        </p:txBody>
      </p:sp>
      <p:sp>
        <p:nvSpPr>
          <p:cNvPr id="45" name="Legende mit Linie 2 (Markierungsleiste) 44"/>
          <p:cNvSpPr/>
          <p:nvPr>
            <p:custDataLst>
              <p:tags r:id="rId5"/>
            </p:custDataLst>
          </p:nvPr>
        </p:nvSpPr>
        <p:spPr bwMode="auto">
          <a:xfrm>
            <a:off x="627062" y="3984858"/>
            <a:ext cx="2407800" cy="1430597"/>
          </a:xfrm>
          <a:prstGeom prst="accentCallout2">
            <a:avLst>
              <a:gd name="adj1" fmla="val 48052"/>
              <a:gd name="adj2" fmla="val 104577"/>
              <a:gd name="adj3" fmla="val 94833"/>
              <a:gd name="adj4" fmla="val 154105"/>
              <a:gd name="adj5" fmla="val 97921"/>
              <a:gd name="adj6" fmla="val 221808"/>
            </a:avLst>
          </a:prstGeom>
          <a:solidFill>
            <a:srgbClr val="CDD9E1"/>
          </a:solidFill>
          <a:ln w="25400">
            <a:solidFill>
              <a:srgbClr val="AAB414"/>
            </a:solidFill>
            <a:miter lim="800000"/>
            <a:headEnd/>
            <a:tailEnd type="triangle"/>
          </a:ln>
          <a:effectLst/>
        </p:spPr>
        <p:txBody>
          <a:bodyPr wrap="square" lIns="36000" tIns="54000" rIns="0" bIns="54000" numCol="1" spcCol="72000" rtlCol="0" anchor="ctr">
            <a:noAutofit/>
          </a:bodyPr>
          <a:lstStyle/>
          <a:p>
            <a:pPr>
              <a:lnSpc>
                <a:spcPct val="110000"/>
              </a:lnSpc>
              <a:spcBef>
                <a:spcPts val="0"/>
              </a:spcBef>
              <a:defRPr/>
            </a:pPr>
            <a:r>
              <a:rPr lang="en-US" sz="1400">
                <a:solidFill>
                  <a:schemeClr val="tx1"/>
                </a:solidFill>
              </a:rPr>
              <a:t>Industrial Ethernet connection</a:t>
            </a:r>
          </a:p>
          <a:p>
            <a:pPr marL="179388" lvl="1" indent="-177800">
              <a:lnSpc>
                <a:spcPct val="110000"/>
              </a:lnSpc>
              <a:spcBef>
                <a:spcPts val="0"/>
              </a:spcBef>
              <a:buClr>
                <a:schemeClr val="accent1"/>
              </a:buClr>
              <a:buSzPct val="100000"/>
              <a:buFont typeface="+mj-lt"/>
              <a:buChar char="•"/>
              <a:defRPr/>
            </a:pPr>
            <a:r>
              <a:rPr lang="en-US" sz="1400">
                <a:solidFill>
                  <a:schemeClr val="tx1"/>
                </a:solidFill>
              </a:rPr>
              <a:t>3 Ports RJ45</a:t>
            </a:r>
          </a:p>
          <a:p>
            <a:pPr marL="179388" lvl="1" indent="-177800">
              <a:lnSpc>
                <a:spcPct val="110000"/>
              </a:lnSpc>
              <a:spcBef>
                <a:spcPts val="0"/>
              </a:spcBef>
              <a:buClr>
                <a:schemeClr val="accent1"/>
              </a:buClr>
              <a:buSzPct val="100000"/>
              <a:buFont typeface="+mj-lt"/>
              <a:buChar char="•"/>
              <a:defRPr/>
            </a:pPr>
            <a:r>
              <a:rPr lang="en-US" sz="1400">
                <a:solidFill>
                  <a:schemeClr val="tx1"/>
                </a:solidFill>
              </a:rPr>
              <a:t>100 Mbit/s with auto sensing and auto crossover functionality</a:t>
            </a:r>
            <a:endParaRPr lang="en-US" sz="1400" dirty="0">
              <a:solidFill>
                <a:schemeClr val="tx1"/>
              </a:solidFill>
            </a:endParaRPr>
          </a:p>
        </p:txBody>
      </p:sp>
    </p:spTree>
    <p:custDataLst>
      <p:tags r:id="rId1"/>
    </p:custDataLst>
    <p:extLst>
      <p:ext uri="{BB962C8B-B14F-4D97-AF65-F5344CB8AC3E}">
        <p14:creationId xmlns:p14="http://schemas.microsoft.com/office/powerpoint/2010/main" val="510968065"/>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D631E1-92F7-494D-9349-3A93BF857045}"/>
              </a:ext>
            </a:extLst>
          </p:cNvPr>
          <p:cNvSpPr>
            <a:spLocks noGrp="1"/>
          </p:cNvSpPr>
          <p:nvPr>
            <p:ph type="title"/>
            <p:custDataLst>
              <p:tags r:id="rId2"/>
            </p:custDataLst>
          </p:nvPr>
        </p:nvSpPr>
        <p:spPr/>
        <p:txBody>
          <a:bodyPr/>
          <a:lstStyle/>
          <a:p>
            <a:r>
              <a:rPr lang="en-US"/>
              <a:t>Agenda</a:t>
            </a:r>
          </a:p>
        </p:txBody>
      </p:sp>
      <p:grpSp>
        <p:nvGrpSpPr>
          <p:cNvPr id="49" name="Gruppieren 48">
            <a:extLst>
              <a:ext uri="{FF2B5EF4-FFF2-40B4-BE49-F238E27FC236}">
                <a16:creationId xmlns:a16="http://schemas.microsoft.com/office/drawing/2014/main" id="{BEF4651B-839D-42E1-B315-F35220198F3B}"/>
              </a:ext>
            </a:extLst>
          </p:cNvPr>
          <p:cNvGrpSpPr/>
          <p:nvPr>
            <p:custDataLst>
              <p:tags r:id="rId3"/>
            </p:custDataLst>
          </p:nvPr>
        </p:nvGrpSpPr>
        <p:grpSpPr>
          <a:xfrm>
            <a:off x="624542" y="1609201"/>
            <a:ext cx="11093779" cy="4584245"/>
            <a:chOff x="624542" y="1609201"/>
            <a:chExt cx="11093779" cy="4584245"/>
          </a:xfrm>
        </p:grpSpPr>
        <p:cxnSp>
          <p:nvCxnSpPr>
            <p:cNvPr id="48" name="Gerader Verbinder 47">
              <a:extLst>
                <a:ext uri="{FF2B5EF4-FFF2-40B4-BE49-F238E27FC236}">
                  <a16:creationId xmlns:a16="http://schemas.microsoft.com/office/drawing/2014/main" id="{1FEADD3C-06E7-4DD9-99A4-026EDA7F42B6}"/>
                </a:ext>
              </a:extLst>
            </p:cNvPr>
            <p:cNvCxnSpPr>
              <a:cxnSpLocks/>
            </p:cNvCxnSpPr>
            <p:nvPr>
              <p:custDataLst>
                <p:tags r:id="rId4"/>
              </p:custDataLst>
            </p:nvPr>
          </p:nvCxnSpPr>
          <p:spPr bwMode="auto">
            <a:xfrm>
              <a:off x="627063" y="6191998"/>
              <a:ext cx="11091258" cy="0"/>
            </a:xfrm>
            <a:prstGeom prst="line">
              <a:avLst/>
            </a:prstGeom>
            <a:solidFill>
              <a:schemeClr val="tx2"/>
            </a:solidFill>
            <a:ln w="19050" cap="flat" cmpd="sng" algn="ctr">
              <a:solidFill>
                <a:srgbClr val="00646E"/>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nvGrpSpPr>
            <p:cNvPr id="45" name="MIO_AGENDA_ELEMENT_DECORATOR_6">
              <a:extLst>
                <a:ext uri="{FF2B5EF4-FFF2-40B4-BE49-F238E27FC236}">
                  <a16:creationId xmlns:a16="http://schemas.microsoft.com/office/drawing/2014/main" id="{279B4323-593A-41F3-AEB0-B18F5B4A2E5E}"/>
                </a:ext>
              </a:extLst>
            </p:cNvPr>
            <p:cNvGrpSpPr>
              <a:grpSpLocks/>
            </p:cNvGrpSpPr>
            <p:nvPr>
              <p:custDataLst>
                <p:tags r:id="rId5"/>
              </p:custDataLst>
            </p:nvPr>
          </p:nvGrpSpPr>
          <p:grpSpPr>
            <a:xfrm>
              <a:off x="624542" y="4568827"/>
              <a:ext cx="8211483" cy="440770"/>
              <a:chOff x="624542" y="2411908"/>
              <a:chExt cx="11091258" cy="487622"/>
            </a:xfrm>
          </p:grpSpPr>
          <p:cxnSp>
            <p:nvCxnSpPr>
              <p:cNvPr id="46" name="Gerader Verbinder 45">
                <a:extLst>
                  <a:ext uri="{FF2B5EF4-FFF2-40B4-BE49-F238E27FC236}">
                    <a16:creationId xmlns:a16="http://schemas.microsoft.com/office/drawing/2014/main" id="{5F6409A3-FCEE-4289-812F-C01B24328FD8}"/>
                  </a:ext>
                </a:extLst>
              </p:cNvPr>
              <p:cNvCxnSpPr>
                <a:cxnSpLocks/>
              </p:cNvCxnSpPr>
              <p:nvPr/>
            </p:nvCxnSpPr>
            <p:spPr bwMode="auto">
              <a:xfrm>
                <a:off x="624542" y="2899530"/>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7" name="Gerader Verbinder 46">
                <a:extLst>
                  <a:ext uri="{FF2B5EF4-FFF2-40B4-BE49-F238E27FC236}">
                    <a16:creationId xmlns:a16="http://schemas.microsoft.com/office/drawing/2014/main" id="{2975D4B1-0969-4A77-8BC0-9D8C9BBEAEA5}"/>
                  </a:ext>
                </a:extLst>
              </p:cNvPr>
              <p:cNvCxnSpPr>
                <a:cxnSpLocks/>
              </p:cNvCxnSpPr>
              <p:nvPr/>
            </p:nvCxnSpPr>
            <p:spPr bwMode="auto">
              <a:xfrm>
                <a:off x="624542" y="2411908"/>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40" name="MIO_AGENDA_ELEMENT_DECORATOR_8">
              <a:extLst>
                <a:ext uri="{FF2B5EF4-FFF2-40B4-BE49-F238E27FC236}">
                  <a16:creationId xmlns:a16="http://schemas.microsoft.com/office/drawing/2014/main" id="{CA94F29D-589E-4AC5-B132-CBC929072587}"/>
                </a:ext>
              </a:extLst>
            </p:cNvPr>
            <p:cNvGrpSpPr>
              <a:grpSpLocks/>
            </p:cNvGrpSpPr>
            <p:nvPr>
              <p:custDataLst>
                <p:tags r:id="rId6"/>
              </p:custDataLst>
            </p:nvPr>
          </p:nvGrpSpPr>
          <p:grpSpPr>
            <a:xfrm>
              <a:off x="624542" y="5752677"/>
              <a:ext cx="8211483" cy="440769"/>
              <a:chOff x="624542" y="1921552"/>
              <a:chExt cx="11091258" cy="490356"/>
            </a:xfrm>
          </p:grpSpPr>
          <p:cxnSp>
            <p:nvCxnSpPr>
              <p:cNvPr id="41" name="Gerader Verbinder 40">
                <a:extLst>
                  <a:ext uri="{FF2B5EF4-FFF2-40B4-BE49-F238E27FC236}">
                    <a16:creationId xmlns:a16="http://schemas.microsoft.com/office/drawing/2014/main" id="{E7952968-FEA2-4564-B2C7-A315E774AD38}"/>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2" name="Gerader Verbinder 41">
                <a:extLst>
                  <a:ext uri="{FF2B5EF4-FFF2-40B4-BE49-F238E27FC236}">
                    <a16:creationId xmlns:a16="http://schemas.microsoft.com/office/drawing/2014/main" id="{D43F597E-3D6F-4CD1-9EFF-CC3516845134}"/>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35" name="MIO_AGENDA_ELEMENT_DECORATOR_7">
              <a:extLst>
                <a:ext uri="{FF2B5EF4-FFF2-40B4-BE49-F238E27FC236}">
                  <a16:creationId xmlns:a16="http://schemas.microsoft.com/office/drawing/2014/main" id="{03B6E1B9-9F58-453E-9121-D63FC2AE3557}"/>
                </a:ext>
              </a:extLst>
            </p:cNvPr>
            <p:cNvGrpSpPr>
              <a:grpSpLocks/>
            </p:cNvGrpSpPr>
            <p:nvPr>
              <p:custDataLst>
                <p:tags r:id="rId7"/>
              </p:custDataLst>
            </p:nvPr>
          </p:nvGrpSpPr>
          <p:grpSpPr>
            <a:xfrm>
              <a:off x="624542" y="5160753"/>
              <a:ext cx="8211483" cy="440769"/>
              <a:chOff x="624542" y="1921552"/>
              <a:chExt cx="11091258" cy="490356"/>
            </a:xfrm>
          </p:grpSpPr>
          <p:cxnSp>
            <p:nvCxnSpPr>
              <p:cNvPr id="36" name="Gerader Verbinder 35">
                <a:extLst>
                  <a:ext uri="{FF2B5EF4-FFF2-40B4-BE49-F238E27FC236}">
                    <a16:creationId xmlns:a16="http://schemas.microsoft.com/office/drawing/2014/main" id="{0AE30822-547D-4E21-8BD3-BF3AEF9AD374}"/>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7" name="Gerader Verbinder 36">
                <a:extLst>
                  <a:ext uri="{FF2B5EF4-FFF2-40B4-BE49-F238E27FC236}">
                    <a16:creationId xmlns:a16="http://schemas.microsoft.com/office/drawing/2014/main" id="{04EA53E0-E0F1-42EA-AEE2-7F344167CA5C}"/>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5" name="MIO_AGENDA_ELEMENT_DECORATOR_5">
              <a:extLst>
                <a:ext uri="{FF2B5EF4-FFF2-40B4-BE49-F238E27FC236}">
                  <a16:creationId xmlns:a16="http://schemas.microsoft.com/office/drawing/2014/main" id="{D4225B4B-07C4-4DD2-B5BE-C0724CC409C0}"/>
                </a:ext>
              </a:extLst>
            </p:cNvPr>
            <p:cNvGrpSpPr>
              <a:grpSpLocks/>
            </p:cNvGrpSpPr>
            <p:nvPr>
              <p:custDataLst>
                <p:tags r:id="rId8"/>
              </p:custDataLst>
            </p:nvPr>
          </p:nvGrpSpPr>
          <p:grpSpPr>
            <a:xfrm>
              <a:off x="624542" y="3976901"/>
              <a:ext cx="8211483" cy="440769"/>
              <a:chOff x="624542" y="1921552"/>
              <a:chExt cx="11091258" cy="490356"/>
            </a:xfrm>
          </p:grpSpPr>
          <p:cxnSp>
            <p:nvCxnSpPr>
              <p:cNvPr id="26" name="Gerader Verbinder 25">
                <a:extLst>
                  <a:ext uri="{FF2B5EF4-FFF2-40B4-BE49-F238E27FC236}">
                    <a16:creationId xmlns:a16="http://schemas.microsoft.com/office/drawing/2014/main" id="{D77027CC-2A2D-43AA-95D9-A0F06B170537}"/>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7" name="Gerader Verbinder 26">
                <a:extLst>
                  <a:ext uri="{FF2B5EF4-FFF2-40B4-BE49-F238E27FC236}">
                    <a16:creationId xmlns:a16="http://schemas.microsoft.com/office/drawing/2014/main" id="{C2B9CE44-D458-4E77-B8C7-12E07CAD2039}"/>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0" name="MIO_AGENDA_ELEMENT_DECORATOR_4">
              <a:extLst>
                <a:ext uri="{FF2B5EF4-FFF2-40B4-BE49-F238E27FC236}">
                  <a16:creationId xmlns:a16="http://schemas.microsoft.com/office/drawing/2014/main" id="{343EBBBC-DA75-44A4-BDE1-19A1CCAF8D1A}"/>
                </a:ext>
              </a:extLst>
            </p:cNvPr>
            <p:cNvGrpSpPr>
              <a:grpSpLocks/>
            </p:cNvGrpSpPr>
            <p:nvPr>
              <p:custDataLst>
                <p:tags r:id="rId9"/>
              </p:custDataLst>
            </p:nvPr>
          </p:nvGrpSpPr>
          <p:grpSpPr>
            <a:xfrm>
              <a:off x="624542" y="3384976"/>
              <a:ext cx="8211483" cy="440769"/>
              <a:chOff x="624542" y="1921552"/>
              <a:chExt cx="11091258" cy="490356"/>
            </a:xfrm>
          </p:grpSpPr>
          <p:cxnSp>
            <p:nvCxnSpPr>
              <p:cNvPr id="21" name="Gerader Verbinder 20">
                <a:extLst>
                  <a:ext uri="{FF2B5EF4-FFF2-40B4-BE49-F238E27FC236}">
                    <a16:creationId xmlns:a16="http://schemas.microsoft.com/office/drawing/2014/main" id="{3B4E3C71-B667-4989-9364-7591426727BB}"/>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 name="Gerader Verbinder 21">
                <a:extLst>
                  <a:ext uri="{FF2B5EF4-FFF2-40B4-BE49-F238E27FC236}">
                    <a16:creationId xmlns:a16="http://schemas.microsoft.com/office/drawing/2014/main" id="{04C4175B-6452-4DF9-9E3F-D425322B99C2}"/>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15" name="MIO_AGENDA_ELEMENT_DECORATOR_3">
              <a:extLst>
                <a:ext uri="{FF2B5EF4-FFF2-40B4-BE49-F238E27FC236}">
                  <a16:creationId xmlns:a16="http://schemas.microsoft.com/office/drawing/2014/main" id="{31112AD1-BB6D-42A5-B23E-2718B16EB883}"/>
                </a:ext>
              </a:extLst>
            </p:cNvPr>
            <p:cNvGrpSpPr>
              <a:grpSpLocks/>
            </p:cNvGrpSpPr>
            <p:nvPr>
              <p:custDataLst>
                <p:tags r:id="rId10"/>
              </p:custDataLst>
            </p:nvPr>
          </p:nvGrpSpPr>
          <p:grpSpPr>
            <a:xfrm>
              <a:off x="624542" y="2793051"/>
              <a:ext cx="8211483" cy="440769"/>
              <a:chOff x="624542" y="1921552"/>
              <a:chExt cx="11091258" cy="490356"/>
            </a:xfrm>
          </p:grpSpPr>
          <p:cxnSp>
            <p:nvCxnSpPr>
              <p:cNvPr id="16" name="Gerader Verbinder 15">
                <a:extLst>
                  <a:ext uri="{FF2B5EF4-FFF2-40B4-BE49-F238E27FC236}">
                    <a16:creationId xmlns:a16="http://schemas.microsoft.com/office/drawing/2014/main" id="{89CE50C7-5794-4B48-B304-E9C333A220EB}"/>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7" name="Gerader Verbinder 16">
                <a:extLst>
                  <a:ext uri="{FF2B5EF4-FFF2-40B4-BE49-F238E27FC236}">
                    <a16:creationId xmlns:a16="http://schemas.microsoft.com/office/drawing/2014/main" id="{620DF6C5-EFFF-4DE9-9F1D-A4FC51D1E2A2}"/>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10" name="MIO_AGENDA_ELEMENT_DECORATOR_2">
              <a:extLst>
                <a:ext uri="{FF2B5EF4-FFF2-40B4-BE49-F238E27FC236}">
                  <a16:creationId xmlns:a16="http://schemas.microsoft.com/office/drawing/2014/main" id="{B1976C76-EE8D-4DEE-AEB9-949794CBF7D1}"/>
                </a:ext>
              </a:extLst>
            </p:cNvPr>
            <p:cNvGrpSpPr>
              <a:grpSpLocks/>
            </p:cNvGrpSpPr>
            <p:nvPr>
              <p:custDataLst>
                <p:tags r:id="rId11"/>
              </p:custDataLst>
            </p:nvPr>
          </p:nvGrpSpPr>
          <p:grpSpPr>
            <a:xfrm>
              <a:off x="624542" y="2201126"/>
              <a:ext cx="8211483" cy="440769"/>
              <a:chOff x="624542" y="1921552"/>
              <a:chExt cx="11091258" cy="490356"/>
            </a:xfrm>
          </p:grpSpPr>
          <p:cxnSp>
            <p:nvCxnSpPr>
              <p:cNvPr id="11" name="Gerader Verbinder 10">
                <a:extLst>
                  <a:ext uri="{FF2B5EF4-FFF2-40B4-BE49-F238E27FC236}">
                    <a16:creationId xmlns:a16="http://schemas.microsoft.com/office/drawing/2014/main" id="{BEE2E81D-6A17-4DA6-BF7A-BC166A78AC11}"/>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Gerader Verbinder 11">
                <a:extLst>
                  <a:ext uri="{FF2B5EF4-FFF2-40B4-BE49-F238E27FC236}">
                    <a16:creationId xmlns:a16="http://schemas.microsoft.com/office/drawing/2014/main" id="{2E66057C-3CAA-4D95-A1EE-4E8B3BB7C886}"/>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5" name="MIO_AGENDA_ELEMENT_DECORATOR_1">
              <a:extLst>
                <a:ext uri="{FF2B5EF4-FFF2-40B4-BE49-F238E27FC236}">
                  <a16:creationId xmlns:a16="http://schemas.microsoft.com/office/drawing/2014/main" id="{5B07FB1E-E954-400B-AE45-407A33807F40}"/>
                </a:ext>
              </a:extLst>
            </p:cNvPr>
            <p:cNvGrpSpPr>
              <a:grpSpLocks/>
            </p:cNvGrpSpPr>
            <p:nvPr>
              <p:custDataLst>
                <p:tags r:id="rId12"/>
              </p:custDataLst>
            </p:nvPr>
          </p:nvGrpSpPr>
          <p:grpSpPr>
            <a:xfrm>
              <a:off x="624542" y="1609201"/>
              <a:ext cx="8211483" cy="440769"/>
              <a:chOff x="624542" y="1921552"/>
              <a:chExt cx="11091258" cy="490356"/>
            </a:xfrm>
          </p:grpSpPr>
          <p:cxnSp>
            <p:nvCxnSpPr>
              <p:cNvPr id="6" name="Gerader Verbinder 5">
                <a:extLst>
                  <a:ext uri="{FF2B5EF4-FFF2-40B4-BE49-F238E27FC236}">
                    <a16:creationId xmlns:a16="http://schemas.microsoft.com/office/drawing/2014/main" id="{CC6A3F92-DBC0-47BC-8E6A-D856BFD5B2D6}"/>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 name="Gerader Verbinder 6">
                <a:extLst>
                  <a:ext uri="{FF2B5EF4-FFF2-40B4-BE49-F238E27FC236}">
                    <a16:creationId xmlns:a16="http://schemas.microsoft.com/office/drawing/2014/main" id="{7402B5CB-A3C3-4A82-AE17-5D0BEB298278}"/>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
          <p:nvSpPr>
            <p:cNvPr id="3" name="MIO_AGENDA_ELEMENT_TITEL_1">
              <a:hlinkClick r:id="rId31" action="ppaction://hlinksldjump"/>
              <a:extLst>
                <a:ext uri="{FF2B5EF4-FFF2-40B4-BE49-F238E27FC236}">
                  <a16:creationId xmlns:a16="http://schemas.microsoft.com/office/drawing/2014/main" id="{46704C50-F656-43F9-ADFB-6E621C9BDC05}"/>
                </a:ext>
              </a:extLst>
            </p:cNvPr>
            <p:cNvSpPr>
              <a:spLocks/>
            </p:cNvSpPr>
            <p:nvPr>
              <p:custDataLst>
                <p:tags r:id="rId13"/>
              </p:custDataLst>
            </p:nvPr>
          </p:nvSpPr>
          <p:spPr bwMode="auto">
            <a:xfrm>
              <a:off x="1171575" y="1609201"/>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Positioning</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4" name="MIO_AGENDA_ELEMENT_ELEMENTNUMBER_1">
              <a:hlinkClick r:id="rId31" action="ppaction://hlinksldjump"/>
              <a:extLst>
                <a:ext uri="{FF2B5EF4-FFF2-40B4-BE49-F238E27FC236}">
                  <a16:creationId xmlns:a16="http://schemas.microsoft.com/office/drawing/2014/main" id="{C9861753-2034-49B6-99B8-142BE518F495}"/>
                </a:ext>
              </a:extLst>
            </p:cNvPr>
            <p:cNvSpPr>
              <a:spLocks/>
            </p:cNvSpPr>
            <p:nvPr>
              <p:custDataLst>
                <p:tags r:id="rId14"/>
              </p:custDataLst>
            </p:nvPr>
          </p:nvSpPr>
          <p:spPr bwMode="gray">
            <a:xfrm>
              <a:off x="626400" y="1609201"/>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1</a:t>
              </a:r>
              <a:endParaRPr lang="en-US" b="1" dirty="0">
                <a:solidFill>
                  <a:schemeClr val="bg1"/>
                </a:solidFill>
                <a:latin typeface="Arial"/>
                <a:ea typeface="Arial Unicode MS"/>
                <a:sym typeface="Arial"/>
              </a:endParaRPr>
            </a:p>
          </p:txBody>
        </p:sp>
        <p:sp>
          <p:nvSpPr>
            <p:cNvPr id="8" name="MIO_AGENDA_ELEMENT_TITEL_2">
              <a:hlinkClick r:id="rId32" action="ppaction://hlinksldjump"/>
              <a:extLst>
                <a:ext uri="{FF2B5EF4-FFF2-40B4-BE49-F238E27FC236}">
                  <a16:creationId xmlns:a16="http://schemas.microsoft.com/office/drawing/2014/main" id="{DF6ED89D-6280-46E7-9A6E-18B8E3D132EE}"/>
                </a:ext>
              </a:extLst>
            </p:cNvPr>
            <p:cNvSpPr>
              <a:spLocks/>
            </p:cNvSpPr>
            <p:nvPr>
              <p:custDataLst>
                <p:tags r:id="rId15"/>
              </p:custDataLst>
            </p:nvPr>
          </p:nvSpPr>
          <p:spPr bwMode="auto">
            <a:xfrm>
              <a:off x="1171575" y="2201126"/>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Technology / portfolio</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9" name="MIO_AGENDA_ELEMENT_ELEMENTNUMBER_2">
              <a:hlinkClick r:id="rId32" action="ppaction://hlinksldjump"/>
              <a:extLst>
                <a:ext uri="{FF2B5EF4-FFF2-40B4-BE49-F238E27FC236}">
                  <a16:creationId xmlns:a16="http://schemas.microsoft.com/office/drawing/2014/main" id="{BF34EAD4-D6B9-491A-9520-5539C20EC05E}"/>
                </a:ext>
              </a:extLst>
            </p:cNvPr>
            <p:cNvSpPr>
              <a:spLocks/>
            </p:cNvSpPr>
            <p:nvPr>
              <p:custDataLst>
                <p:tags r:id="rId16"/>
              </p:custDataLst>
            </p:nvPr>
          </p:nvSpPr>
          <p:spPr bwMode="gray">
            <a:xfrm>
              <a:off x="626400" y="2201126"/>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2</a:t>
              </a:r>
              <a:endParaRPr lang="en-US" b="1" dirty="0">
                <a:solidFill>
                  <a:schemeClr val="bg1"/>
                </a:solidFill>
                <a:latin typeface="Arial"/>
                <a:ea typeface="Arial Unicode MS"/>
                <a:sym typeface="Arial"/>
              </a:endParaRPr>
            </a:p>
          </p:txBody>
        </p:sp>
        <p:sp>
          <p:nvSpPr>
            <p:cNvPr id="13" name="MIO_AGENDA_ELEMENT_TITEL_3">
              <a:hlinkClick r:id="rId33" action="ppaction://hlinksldjump"/>
              <a:extLst>
                <a:ext uri="{FF2B5EF4-FFF2-40B4-BE49-F238E27FC236}">
                  <a16:creationId xmlns:a16="http://schemas.microsoft.com/office/drawing/2014/main" id="{2EE2B2BC-547A-4C48-BEED-FF1D5830D228}"/>
                </a:ext>
              </a:extLst>
            </p:cNvPr>
            <p:cNvSpPr>
              <a:spLocks/>
            </p:cNvSpPr>
            <p:nvPr>
              <p:custDataLst>
                <p:tags r:id="rId17"/>
              </p:custDataLst>
            </p:nvPr>
          </p:nvSpPr>
          <p:spPr bwMode="auto">
            <a:xfrm>
              <a:off x="1171575" y="2793051"/>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Benefits</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14" name="MIO_AGENDA_ELEMENT_ELEMENTNUMBER_3">
              <a:hlinkClick r:id="rId33" action="ppaction://hlinksldjump"/>
              <a:extLst>
                <a:ext uri="{FF2B5EF4-FFF2-40B4-BE49-F238E27FC236}">
                  <a16:creationId xmlns:a16="http://schemas.microsoft.com/office/drawing/2014/main" id="{66BCA13F-1EA6-4845-81B9-F2EAEAA36CC0}"/>
                </a:ext>
              </a:extLst>
            </p:cNvPr>
            <p:cNvSpPr>
              <a:spLocks/>
            </p:cNvSpPr>
            <p:nvPr>
              <p:custDataLst>
                <p:tags r:id="rId18"/>
              </p:custDataLst>
            </p:nvPr>
          </p:nvSpPr>
          <p:spPr bwMode="gray">
            <a:xfrm>
              <a:off x="626400" y="2793051"/>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3</a:t>
              </a:r>
              <a:endParaRPr lang="en-US" b="1" dirty="0">
                <a:solidFill>
                  <a:schemeClr val="bg1"/>
                </a:solidFill>
                <a:latin typeface="Arial"/>
                <a:ea typeface="Arial Unicode MS"/>
                <a:sym typeface="Arial"/>
              </a:endParaRPr>
            </a:p>
          </p:txBody>
        </p:sp>
        <p:sp>
          <p:nvSpPr>
            <p:cNvPr id="18" name="MIO_AGENDA_ELEMENT_TITEL_4">
              <a:hlinkClick r:id="rId34" action="ppaction://hlinksldjump"/>
              <a:extLst>
                <a:ext uri="{FF2B5EF4-FFF2-40B4-BE49-F238E27FC236}">
                  <a16:creationId xmlns:a16="http://schemas.microsoft.com/office/drawing/2014/main" id="{665F0195-EE26-4891-B684-3D4D05BEF0DC}"/>
                </a:ext>
              </a:extLst>
            </p:cNvPr>
            <p:cNvSpPr>
              <a:spLocks/>
            </p:cNvSpPr>
            <p:nvPr>
              <p:custDataLst>
                <p:tags r:id="rId19"/>
              </p:custDataLst>
            </p:nvPr>
          </p:nvSpPr>
          <p:spPr bwMode="auto">
            <a:xfrm>
              <a:off x="1171575" y="3384976"/>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Use Cases</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19" name="MIO_AGENDA_ELEMENT_ELEMENTNUMBER_4">
              <a:hlinkClick r:id="rId34" action="ppaction://hlinksldjump"/>
              <a:extLst>
                <a:ext uri="{FF2B5EF4-FFF2-40B4-BE49-F238E27FC236}">
                  <a16:creationId xmlns:a16="http://schemas.microsoft.com/office/drawing/2014/main" id="{9E303C29-EDA4-49EF-8CD2-B1F697EDFDB0}"/>
                </a:ext>
              </a:extLst>
            </p:cNvPr>
            <p:cNvSpPr>
              <a:spLocks/>
            </p:cNvSpPr>
            <p:nvPr>
              <p:custDataLst>
                <p:tags r:id="rId20"/>
              </p:custDataLst>
            </p:nvPr>
          </p:nvSpPr>
          <p:spPr bwMode="gray">
            <a:xfrm>
              <a:off x="626400" y="3384976"/>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4</a:t>
              </a:r>
              <a:endParaRPr lang="en-US" b="1" dirty="0">
                <a:solidFill>
                  <a:schemeClr val="bg1"/>
                </a:solidFill>
                <a:latin typeface="Arial"/>
                <a:ea typeface="Arial Unicode MS"/>
                <a:sym typeface="Arial"/>
              </a:endParaRPr>
            </a:p>
          </p:txBody>
        </p:sp>
        <p:sp>
          <p:nvSpPr>
            <p:cNvPr id="23" name="MIO_AGENDA_ELEMENT_TITEL_5">
              <a:hlinkClick r:id="rId35" action="ppaction://hlinksldjump"/>
              <a:extLst>
                <a:ext uri="{FF2B5EF4-FFF2-40B4-BE49-F238E27FC236}">
                  <a16:creationId xmlns:a16="http://schemas.microsoft.com/office/drawing/2014/main" id="{131B361F-F605-4CD3-BB70-4F039EE103ED}"/>
                </a:ext>
              </a:extLst>
            </p:cNvPr>
            <p:cNvSpPr>
              <a:spLocks/>
            </p:cNvSpPr>
            <p:nvPr>
              <p:custDataLst>
                <p:tags r:id="rId21"/>
              </p:custDataLst>
            </p:nvPr>
          </p:nvSpPr>
          <p:spPr bwMode="auto">
            <a:xfrm>
              <a:off x="1171575" y="3976901"/>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Technical Details</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24" name="MIO_AGENDA_ELEMENT_ELEMENTNUMBER_5">
              <a:hlinkClick r:id="rId35" action="ppaction://hlinksldjump"/>
              <a:extLst>
                <a:ext uri="{FF2B5EF4-FFF2-40B4-BE49-F238E27FC236}">
                  <a16:creationId xmlns:a16="http://schemas.microsoft.com/office/drawing/2014/main" id="{4E9A8EE3-5D27-4DC2-B84B-800F1660860C}"/>
                </a:ext>
              </a:extLst>
            </p:cNvPr>
            <p:cNvSpPr>
              <a:spLocks/>
            </p:cNvSpPr>
            <p:nvPr>
              <p:custDataLst>
                <p:tags r:id="rId22"/>
              </p:custDataLst>
            </p:nvPr>
          </p:nvSpPr>
          <p:spPr bwMode="gray">
            <a:xfrm>
              <a:off x="626400" y="3976901"/>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5</a:t>
              </a:r>
              <a:endParaRPr lang="en-US" b="1" dirty="0">
                <a:solidFill>
                  <a:schemeClr val="bg1"/>
                </a:solidFill>
                <a:latin typeface="Arial"/>
                <a:ea typeface="Arial Unicode MS"/>
                <a:sym typeface="Arial"/>
              </a:endParaRPr>
            </a:p>
          </p:txBody>
        </p:sp>
        <p:sp>
          <p:nvSpPr>
            <p:cNvPr id="33" name="MIO_AGENDA_ELEMENT_TITEL_7">
              <a:hlinkClick r:id="rId36" action="ppaction://hlinksldjump"/>
              <a:extLst>
                <a:ext uri="{FF2B5EF4-FFF2-40B4-BE49-F238E27FC236}">
                  <a16:creationId xmlns:a16="http://schemas.microsoft.com/office/drawing/2014/main" id="{BE5033AE-A7A1-4552-9C0D-144F3060160A}"/>
                </a:ext>
              </a:extLst>
            </p:cNvPr>
            <p:cNvSpPr>
              <a:spLocks/>
            </p:cNvSpPr>
            <p:nvPr>
              <p:custDataLst>
                <p:tags r:id="rId23"/>
              </p:custDataLst>
            </p:nvPr>
          </p:nvSpPr>
          <p:spPr bwMode="auto">
            <a:xfrm>
              <a:off x="1171575" y="5160753"/>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Target customers</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34" name="MIO_AGENDA_ELEMENT_ELEMENTNUMBER_7">
              <a:hlinkClick r:id="rId36" action="ppaction://hlinksldjump"/>
              <a:extLst>
                <a:ext uri="{FF2B5EF4-FFF2-40B4-BE49-F238E27FC236}">
                  <a16:creationId xmlns:a16="http://schemas.microsoft.com/office/drawing/2014/main" id="{AC7FF768-00FF-43C1-BEF2-E00B86151D24}"/>
                </a:ext>
              </a:extLst>
            </p:cNvPr>
            <p:cNvSpPr>
              <a:spLocks/>
            </p:cNvSpPr>
            <p:nvPr>
              <p:custDataLst>
                <p:tags r:id="rId24"/>
              </p:custDataLst>
            </p:nvPr>
          </p:nvSpPr>
          <p:spPr bwMode="gray">
            <a:xfrm>
              <a:off x="626400" y="5160753"/>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7</a:t>
              </a:r>
              <a:endParaRPr lang="en-US" b="1" dirty="0">
                <a:solidFill>
                  <a:schemeClr val="bg1"/>
                </a:solidFill>
                <a:latin typeface="Arial"/>
                <a:ea typeface="Arial Unicode MS"/>
                <a:sym typeface="Arial"/>
              </a:endParaRPr>
            </a:p>
          </p:txBody>
        </p:sp>
        <p:sp>
          <p:nvSpPr>
            <p:cNvPr id="38" name="MIO_AGENDA_ELEMENT_TITEL_8">
              <a:hlinkClick r:id="rId37" action="ppaction://hlinksldjump"/>
              <a:extLst>
                <a:ext uri="{FF2B5EF4-FFF2-40B4-BE49-F238E27FC236}">
                  <a16:creationId xmlns:a16="http://schemas.microsoft.com/office/drawing/2014/main" id="{673BEF63-66F9-45FD-8A48-392F5E053A89}"/>
                </a:ext>
              </a:extLst>
            </p:cNvPr>
            <p:cNvSpPr>
              <a:spLocks/>
            </p:cNvSpPr>
            <p:nvPr>
              <p:custDataLst>
                <p:tags r:id="rId25"/>
              </p:custDataLst>
            </p:nvPr>
          </p:nvSpPr>
          <p:spPr bwMode="auto">
            <a:xfrm>
              <a:off x="1171575" y="5752677"/>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Support</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39" name="MIO_AGENDA_ELEMENT_ELEMENTNUMBER_8">
              <a:hlinkClick r:id="rId37" action="ppaction://hlinksldjump"/>
              <a:extLst>
                <a:ext uri="{FF2B5EF4-FFF2-40B4-BE49-F238E27FC236}">
                  <a16:creationId xmlns:a16="http://schemas.microsoft.com/office/drawing/2014/main" id="{62BE4752-22C4-49B8-879C-7679849696B9}"/>
                </a:ext>
              </a:extLst>
            </p:cNvPr>
            <p:cNvSpPr>
              <a:spLocks/>
            </p:cNvSpPr>
            <p:nvPr>
              <p:custDataLst>
                <p:tags r:id="rId26"/>
              </p:custDataLst>
            </p:nvPr>
          </p:nvSpPr>
          <p:spPr bwMode="gray">
            <a:xfrm>
              <a:off x="626400" y="5752677"/>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8</a:t>
              </a:r>
              <a:endParaRPr lang="en-US" b="1" dirty="0">
                <a:solidFill>
                  <a:schemeClr val="bg1"/>
                </a:solidFill>
                <a:latin typeface="Arial"/>
                <a:ea typeface="Arial Unicode MS"/>
                <a:sym typeface="Arial"/>
              </a:endParaRPr>
            </a:p>
          </p:txBody>
        </p:sp>
        <p:sp>
          <p:nvSpPr>
            <p:cNvPr id="43" name="MIO_AGENDA_ELEMENT_TITEL_6">
              <a:extLst>
                <a:ext uri="{FF2B5EF4-FFF2-40B4-BE49-F238E27FC236}">
                  <a16:creationId xmlns:a16="http://schemas.microsoft.com/office/drawing/2014/main" id="{A6E57B38-5F34-4A09-AE68-DFC068E4B3CC}"/>
                </a:ext>
              </a:extLst>
            </p:cNvPr>
            <p:cNvSpPr>
              <a:spLocks/>
            </p:cNvSpPr>
            <p:nvPr>
              <p:custDataLst>
                <p:tags r:id="rId27"/>
              </p:custDataLst>
            </p:nvPr>
          </p:nvSpPr>
          <p:spPr bwMode="auto">
            <a:xfrm>
              <a:off x="1171575" y="4568827"/>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b="1">
                  <a:solidFill>
                    <a:srgbClr val="3C464B"/>
                  </a:solidFill>
                  <a:latin typeface="+mn-lt"/>
                  <a:ea typeface="Arial Unicode MS" panose="020B0604020202020204" pitchFamily="34" charset="-128"/>
                  <a:cs typeface="Arial Unicode MS" panose="020B0604020202020204" pitchFamily="34" charset="-128"/>
                </a:rPr>
                <a:t>Order information and logistic</a:t>
              </a:r>
              <a:endParaRPr lang="en-US" sz="1800" b="1" dirty="0">
                <a:solidFill>
                  <a:srgbClr val="3C464B"/>
                </a:solidFill>
                <a:latin typeface="+mn-lt"/>
                <a:ea typeface="Arial Unicode MS" panose="020B0604020202020204" pitchFamily="34" charset="-128"/>
                <a:cs typeface="Arial Unicode MS" panose="020B0604020202020204" pitchFamily="34" charset="-128"/>
              </a:endParaRPr>
            </a:p>
          </p:txBody>
        </p:sp>
        <p:sp>
          <p:nvSpPr>
            <p:cNvPr id="44" name="MIO_AGENDA_ELEMENT_ELEMENTNUMBER_6">
              <a:extLst>
                <a:ext uri="{FF2B5EF4-FFF2-40B4-BE49-F238E27FC236}">
                  <a16:creationId xmlns:a16="http://schemas.microsoft.com/office/drawing/2014/main" id="{CA2A8EAD-35BD-4BAD-AE0D-A2179720BDC6}"/>
                </a:ext>
              </a:extLst>
            </p:cNvPr>
            <p:cNvSpPr>
              <a:spLocks/>
            </p:cNvSpPr>
            <p:nvPr>
              <p:custDataLst>
                <p:tags r:id="rId28"/>
              </p:custDataLst>
            </p:nvPr>
          </p:nvSpPr>
          <p:spPr bwMode="gray">
            <a:xfrm>
              <a:off x="626400" y="4568827"/>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6</a:t>
              </a:r>
              <a:endParaRPr lang="en-US" b="1" dirty="0">
                <a:solidFill>
                  <a:schemeClr val="bg1"/>
                </a:solidFill>
                <a:latin typeface="Arial"/>
                <a:ea typeface="Arial Unicode MS"/>
                <a:sym typeface="Arial"/>
              </a:endParaRPr>
            </a:p>
          </p:txBody>
        </p:sp>
      </p:grpSp>
    </p:spTree>
    <p:custDataLst>
      <p:tags r:id="rId1"/>
    </p:custDataLst>
    <p:extLst>
      <p:ext uri="{BB962C8B-B14F-4D97-AF65-F5344CB8AC3E}">
        <p14:creationId xmlns:p14="http://schemas.microsoft.com/office/powerpoint/2010/main" val="8595019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7891" name="Object 1195" hidden="1"/>
          <p:cNvGraphicFramePr>
            <a:graphicFrameLocks/>
          </p:cNvGraphicFramePr>
          <p:nvPr>
            <p:custDataLst>
              <p:tags r:id="rId3"/>
            </p:custDataLst>
          </p:nvPr>
        </p:nvGraphicFramePr>
        <p:xfrm>
          <a:off x="0" y="0"/>
          <a:ext cx="211138" cy="158750"/>
        </p:xfrm>
        <a:graphic>
          <a:graphicData uri="http://schemas.openxmlformats.org/presentationml/2006/ole">
            <mc:AlternateContent xmlns:mc="http://schemas.openxmlformats.org/markup-compatibility/2006">
              <mc:Choice xmlns:v="urn:schemas-microsoft-com:vml" Requires="v">
                <p:oleObj spid="_x0000_s76837" name="think-cell Slide" r:id="rId7" imgW="360" imgH="360" progId="TCLayout.ActiveDocument.1">
                  <p:embed/>
                </p:oleObj>
              </mc:Choice>
              <mc:Fallback>
                <p:oleObj name="think-cell Slide" r:id="rId7" imgW="360" imgH="360" progId="TCLayout.ActiveDocument.1">
                  <p:embed/>
                  <p:pic>
                    <p:nvPicPr>
                      <p:cNvPr id="37891" name="Object 1195" hidden="1"/>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11138" cy="158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7892" name="cdtRectangle 76 Id727116"/>
          <p:cNvSpPr>
            <a:spLocks noGrp="1" noChangeArrowheads="1"/>
          </p:cNvSpPr>
          <p:nvPr>
            <p:ph type="title"/>
            <p:custDataLst>
              <p:tags r:id="rId4"/>
            </p:custDataLst>
          </p:nvPr>
        </p:nvSpPr>
        <p:spPr/>
        <p:txBody>
          <a:bodyPr/>
          <a:lstStyle/>
          <a:p>
            <a:r>
              <a:rPr lang="en-US" altLang="de-DE" dirty="0"/>
              <a:t>LOGO! </a:t>
            </a:r>
            <a:br>
              <a:rPr lang="en-US" altLang="de-DE" dirty="0"/>
            </a:br>
            <a:r>
              <a:rPr lang="en-US" altLang="de-DE" dirty="0"/>
              <a:t>Ordering data</a:t>
            </a:r>
          </a:p>
        </p:txBody>
      </p:sp>
      <p:sp>
        <p:nvSpPr>
          <p:cNvPr id="59" name="Rectangle 3">
            <a:extLst>
              <a:ext uri="{FF2B5EF4-FFF2-40B4-BE49-F238E27FC236}">
                <a16:creationId xmlns:a16="http://schemas.microsoft.com/office/drawing/2014/main" id="{6B234493-ACA3-45CE-B58F-0BEC12768E00}"/>
              </a:ext>
            </a:extLst>
          </p:cNvPr>
          <p:cNvSpPr>
            <a:spLocks noChangeArrowheads="1"/>
          </p:cNvSpPr>
          <p:nvPr/>
        </p:nvSpPr>
        <p:spPr bwMode="auto">
          <a:xfrm>
            <a:off x="8363824" y="1422400"/>
            <a:ext cx="3355596" cy="4743450"/>
          </a:xfrm>
          <a:prstGeom prst="rect">
            <a:avLst/>
          </a:prstGeom>
          <a:solidFill>
            <a:srgbClr val="BECDD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pPr>
              <a:spcBef>
                <a:spcPts val="0"/>
              </a:spcBef>
            </a:pPr>
            <a:r>
              <a:rPr lang="en-US" sz="1400" b="1" dirty="0">
                <a:solidFill>
                  <a:schemeClr val="tx1"/>
                </a:solidFill>
              </a:rPr>
              <a:t>Simply brilliant for small automation tasks</a:t>
            </a:r>
          </a:p>
          <a:p>
            <a:pPr>
              <a:spcBef>
                <a:spcPts val="0"/>
              </a:spcBef>
            </a:pPr>
            <a:r>
              <a:rPr lang="en-US" sz="1400" b="1" dirty="0">
                <a:solidFill>
                  <a:schemeClr val="tx1"/>
                </a:solidFill>
              </a:rPr>
              <a:t>Logic module LOGO!</a:t>
            </a:r>
          </a:p>
          <a:p>
            <a:r>
              <a:rPr lang="en-US" altLang="de-DE" sz="1400" dirty="0">
                <a:solidFill>
                  <a:schemeClr val="tx1"/>
                </a:solidFill>
                <a:ea typeface="+mn-ea"/>
                <a:cs typeface="Arial" pitchFamily="34" charset="0"/>
              </a:rPr>
              <a:t>You can find the current version of the brochure on the Internet</a:t>
            </a:r>
            <a:br>
              <a:rPr lang="en-US" altLang="de-DE" sz="1400" dirty="0">
                <a:solidFill>
                  <a:schemeClr val="tx1"/>
                </a:solidFill>
                <a:ea typeface="+mn-ea"/>
                <a:cs typeface="Arial" pitchFamily="34" charset="0"/>
              </a:rPr>
            </a:br>
            <a:br>
              <a:rPr lang="en-US" altLang="de-DE" sz="1400" dirty="0">
                <a:solidFill>
                  <a:schemeClr val="tx1"/>
                </a:solidFill>
                <a:ea typeface="+mn-ea"/>
                <a:cs typeface="Arial" pitchFamily="34" charset="0"/>
              </a:rPr>
            </a:br>
            <a:br>
              <a:rPr lang="en-US" altLang="de-DE" sz="1400" dirty="0">
                <a:solidFill>
                  <a:schemeClr val="tx1"/>
                </a:solidFill>
                <a:ea typeface="+mn-ea"/>
                <a:cs typeface="Arial" pitchFamily="34" charset="0"/>
              </a:rPr>
            </a:br>
            <a:br>
              <a:rPr lang="en-US" altLang="de-DE" sz="1400" dirty="0">
                <a:solidFill>
                  <a:schemeClr val="tx1"/>
                </a:solidFill>
                <a:ea typeface="+mn-ea"/>
                <a:cs typeface="Arial" pitchFamily="34" charset="0"/>
              </a:rPr>
            </a:br>
            <a:br>
              <a:rPr lang="en-US" altLang="de-DE" sz="1400" dirty="0">
                <a:solidFill>
                  <a:schemeClr val="tx1"/>
                </a:solidFill>
                <a:ea typeface="+mn-ea"/>
                <a:cs typeface="Arial" pitchFamily="34" charset="0"/>
              </a:rPr>
            </a:br>
            <a:br>
              <a:rPr lang="en-US" altLang="de-DE" sz="1400" dirty="0">
                <a:solidFill>
                  <a:schemeClr val="tx1"/>
                </a:solidFill>
                <a:ea typeface="+mn-ea"/>
                <a:cs typeface="Arial" pitchFamily="34" charset="0"/>
              </a:rPr>
            </a:br>
            <a:br>
              <a:rPr lang="en-US" altLang="de-DE" sz="1400" dirty="0">
                <a:solidFill>
                  <a:schemeClr val="tx1"/>
                </a:solidFill>
                <a:ea typeface="+mn-ea"/>
                <a:cs typeface="Arial" pitchFamily="34" charset="0"/>
              </a:rPr>
            </a:br>
            <a:br>
              <a:rPr lang="en-US" altLang="de-DE" sz="1400" dirty="0">
                <a:solidFill>
                  <a:schemeClr val="tx1"/>
                </a:solidFill>
                <a:ea typeface="+mn-ea"/>
                <a:cs typeface="Arial" pitchFamily="34" charset="0"/>
              </a:rPr>
            </a:br>
            <a:br>
              <a:rPr lang="en-US" altLang="de-DE" sz="1400" dirty="0">
                <a:solidFill>
                  <a:schemeClr val="tx1"/>
                </a:solidFill>
                <a:ea typeface="+mn-ea"/>
                <a:cs typeface="Arial" pitchFamily="34" charset="0"/>
              </a:rPr>
            </a:br>
            <a:br>
              <a:rPr lang="en-US" altLang="de-DE" sz="1400" dirty="0">
                <a:solidFill>
                  <a:schemeClr val="tx1"/>
                </a:solidFill>
                <a:ea typeface="+mn-ea"/>
                <a:cs typeface="Arial" pitchFamily="34" charset="0"/>
              </a:rPr>
            </a:br>
            <a:br>
              <a:rPr lang="en-US" altLang="de-DE" sz="1400" dirty="0">
                <a:solidFill>
                  <a:schemeClr val="tx1"/>
                </a:solidFill>
                <a:ea typeface="+mn-ea"/>
                <a:cs typeface="Arial" pitchFamily="34" charset="0"/>
              </a:rPr>
            </a:br>
            <a:endParaRPr lang="en-US" altLang="de-DE" sz="1400" dirty="0">
              <a:solidFill>
                <a:schemeClr val="tx1"/>
              </a:solidFill>
              <a:ea typeface="+mn-ea"/>
              <a:cs typeface="Arial" pitchFamily="34" charset="0"/>
            </a:endParaRPr>
          </a:p>
          <a:p>
            <a:endParaRPr lang="en-US" altLang="de-DE" sz="1400" dirty="0">
              <a:solidFill>
                <a:schemeClr val="tx1"/>
              </a:solidFill>
              <a:ea typeface="+mn-ea"/>
              <a:cs typeface="Arial" pitchFamily="34" charset="0"/>
            </a:endParaRPr>
          </a:p>
          <a:p>
            <a:pPr marL="180000" indent="-180000">
              <a:spcBef>
                <a:spcPts val="600"/>
              </a:spcBef>
              <a:buClr>
                <a:schemeClr val="bg1">
                  <a:lumMod val="65000"/>
                </a:schemeClr>
              </a:buClr>
              <a:buFont typeface="Arial" panose="020B0604020202020204" pitchFamily="34" charset="0"/>
              <a:buChar char="•"/>
            </a:pPr>
            <a:r>
              <a:rPr lang="en-US" altLang="de-DE" sz="1400" dirty="0">
                <a:solidFill>
                  <a:schemeClr val="tx1"/>
                </a:solidFill>
                <a:ea typeface="+mn-ea"/>
                <a:cs typeface="Arial" pitchFamily="34" charset="0"/>
                <a:hlinkClick r:id="rId9"/>
              </a:rPr>
              <a:t>Click here:</a:t>
            </a:r>
            <a:endParaRPr kumimoji="0" lang="en-US" altLang="de-DE" sz="1400" b="0" i="0" u="none" strike="noStrike" cap="none" normalizeH="0" baseline="0" dirty="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1400" b="1" i="0" u="none" strike="noStrike" cap="none" normalizeH="0" baseline="0" dirty="0">
                <a:ln>
                  <a:noFill/>
                </a:ln>
                <a:solidFill>
                  <a:srgbClr val="3C464B"/>
                </a:solidFill>
                <a:effectLst/>
                <a:ea typeface="Times New Roman" pitchFamily="18" charset="0"/>
                <a:cs typeface="Arial" pitchFamily="34" charset="0"/>
              </a:rPr>
              <a:t>    </a:t>
            </a:r>
            <a:endParaRPr kumimoji="0" lang="en-US" altLang="de-DE" sz="1400" b="0" i="0" u="none" strike="noStrike" cap="none" normalizeH="0" baseline="0" dirty="0">
              <a:ln>
                <a:noFill/>
              </a:ln>
              <a:solidFill>
                <a:srgbClr val="3C464B"/>
              </a:solidFill>
              <a:effectLst/>
              <a:ea typeface="Times New Roman" pitchFamily="18" charset="0"/>
              <a:cs typeface="Arial" pitchFamily="34" charset="0"/>
            </a:endParaRPr>
          </a:p>
        </p:txBody>
      </p:sp>
      <p:pic>
        <p:nvPicPr>
          <p:cNvPr id="2" name="Grafik 1">
            <a:extLst>
              <a:ext uri="{FF2B5EF4-FFF2-40B4-BE49-F238E27FC236}">
                <a16:creationId xmlns:a16="http://schemas.microsoft.com/office/drawing/2014/main" id="{C6DE42B0-A477-4C23-9CFD-87212C3BB93B}"/>
              </a:ext>
            </a:extLst>
          </p:cNvPr>
          <p:cNvPicPr>
            <a:picLocks noChangeAspect="1"/>
          </p:cNvPicPr>
          <p:nvPr/>
        </p:nvPicPr>
        <p:blipFill>
          <a:blip r:embed="rId10"/>
          <a:stretch>
            <a:fillRect/>
          </a:stretch>
        </p:blipFill>
        <p:spPr>
          <a:xfrm>
            <a:off x="627063" y="1422400"/>
            <a:ext cx="3513265" cy="4743450"/>
          </a:xfrm>
          <a:prstGeom prst="rect">
            <a:avLst/>
          </a:prstGeom>
        </p:spPr>
      </p:pic>
      <p:pic>
        <p:nvPicPr>
          <p:cNvPr id="3" name="Grafik 2">
            <a:extLst>
              <a:ext uri="{FF2B5EF4-FFF2-40B4-BE49-F238E27FC236}">
                <a16:creationId xmlns:a16="http://schemas.microsoft.com/office/drawing/2014/main" id="{3E765B53-841E-4219-9F22-110BA376C34A}"/>
              </a:ext>
            </a:extLst>
          </p:cNvPr>
          <p:cNvPicPr>
            <a:picLocks noChangeAspect="1"/>
          </p:cNvPicPr>
          <p:nvPr/>
        </p:nvPicPr>
        <p:blipFill rotWithShape="1">
          <a:blip r:embed="rId11"/>
          <a:srcRect t="365"/>
          <a:stretch/>
        </p:blipFill>
        <p:spPr>
          <a:xfrm>
            <a:off x="4141845" y="1422400"/>
            <a:ext cx="3560070" cy="4743451"/>
          </a:xfrm>
          <a:prstGeom prst="rect">
            <a:avLst/>
          </a:prstGeom>
        </p:spPr>
      </p:pic>
      <p:pic>
        <p:nvPicPr>
          <p:cNvPr id="10" name="Grafik 9">
            <a:extLst>
              <a:ext uri="{FF2B5EF4-FFF2-40B4-BE49-F238E27FC236}">
                <a16:creationId xmlns:a16="http://schemas.microsoft.com/office/drawing/2014/main" id="{F009B7B0-FCBD-4A50-B970-80BB6978BBA4}"/>
              </a:ext>
            </a:extLst>
          </p:cNvPr>
          <p:cNvPicPr>
            <a:picLocks noChangeAspect="1"/>
          </p:cNvPicPr>
          <p:nvPr/>
        </p:nvPicPr>
        <p:blipFill>
          <a:blip r:embed="rId12"/>
          <a:stretch>
            <a:fillRect/>
          </a:stretch>
        </p:blipFill>
        <p:spPr>
          <a:xfrm>
            <a:off x="8565188" y="2862400"/>
            <a:ext cx="1740862" cy="2312753"/>
          </a:xfrm>
          <a:prstGeom prst="rect">
            <a:avLst/>
          </a:prstGeom>
        </p:spPr>
      </p:pic>
    </p:spTree>
    <p:custDataLst>
      <p:tags r:id="rId2"/>
    </p:custDataLst>
    <p:extLst>
      <p:ext uri="{BB962C8B-B14F-4D97-AF65-F5344CB8AC3E}">
        <p14:creationId xmlns:p14="http://schemas.microsoft.com/office/powerpoint/2010/main" val="3523447490"/>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dtRectangle 2 Id114690"/>
          <p:cNvSpPr>
            <a:spLocks noGrp="1" noChangeArrowheads="1"/>
          </p:cNvSpPr>
          <p:nvPr>
            <p:ph type="title"/>
          </p:nvPr>
        </p:nvSpPr>
        <p:spPr/>
        <p:txBody>
          <a:bodyPr/>
          <a:lstStyle/>
          <a:p>
            <a:r>
              <a:rPr lang="en-US" altLang="de-DE" dirty="0"/>
              <a:t>LOGO! Communication modules</a:t>
            </a:r>
            <a:br>
              <a:rPr lang="en-US" altLang="de-DE" dirty="0"/>
            </a:br>
            <a:r>
              <a:rPr lang="en-US" altLang="de-DE" dirty="0"/>
              <a:t>Ordering data</a:t>
            </a:r>
            <a:endParaRPr lang="en-US" altLang="de-DE" b="0" dirty="0"/>
          </a:p>
        </p:txBody>
      </p:sp>
      <p:graphicFrame>
        <p:nvGraphicFramePr>
          <p:cNvPr id="132195" name="Group 99"/>
          <p:cNvGraphicFramePr>
            <a:graphicFrameLocks noGrp="1"/>
          </p:cNvGraphicFramePr>
          <p:nvPr>
            <p:custDataLst>
              <p:tags r:id="rId2"/>
            </p:custDataLst>
            <p:extLst>
              <p:ext uri="{D42A27DB-BD31-4B8C-83A1-F6EECF244321}">
                <p14:modId xmlns:p14="http://schemas.microsoft.com/office/powerpoint/2010/main" val="2714019766"/>
              </p:ext>
            </p:extLst>
          </p:nvPr>
        </p:nvGraphicFramePr>
        <p:xfrm>
          <a:off x="627065" y="1408746"/>
          <a:ext cx="11088686" cy="4757104"/>
        </p:xfrm>
        <a:graphic>
          <a:graphicData uri="http://schemas.openxmlformats.org/drawingml/2006/table">
            <a:tbl>
              <a:tblPr/>
              <a:tblGrid>
                <a:gridCol w="2211551">
                  <a:extLst>
                    <a:ext uri="{9D8B030D-6E8A-4147-A177-3AD203B41FA5}">
                      <a16:colId xmlns:a16="http://schemas.microsoft.com/office/drawing/2014/main" val="20000"/>
                    </a:ext>
                  </a:extLst>
                </a:gridCol>
                <a:gridCol w="2285834">
                  <a:extLst>
                    <a:ext uri="{9D8B030D-6E8A-4147-A177-3AD203B41FA5}">
                      <a16:colId xmlns:a16="http://schemas.microsoft.com/office/drawing/2014/main" val="20001"/>
                    </a:ext>
                  </a:extLst>
                </a:gridCol>
                <a:gridCol w="6591301">
                  <a:extLst>
                    <a:ext uri="{9D8B030D-6E8A-4147-A177-3AD203B41FA5}">
                      <a16:colId xmlns:a16="http://schemas.microsoft.com/office/drawing/2014/main" val="20002"/>
                    </a:ext>
                  </a:extLst>
                </a:gridCol>
              </a:tblGrid>
              <a:tr h="644324">
                <a:tc>
                  <a:txBody>
                    <a:bodyPr/>
                    <a:lstStyle/>
                    <a:p>
                      <a:pPr marL="0" marR="0" lvl="0" indent="0" algn="ctr" defTabSz="914400" rtl="0" eaLnBrk="1" fontAlgn="base" latinLnBrk="0" hangingPunct="1">
                        <a:lnSpc>
                          <a:spcPct val="110000"/>
                        </a:lnSpc>
                        <a:spcBef>
                          <a:spcPct val="2500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Arial" pitchFamily="34" charset="0"/>
                          <a:ea typeface="ＭＳ Ｐゴシック" pitchFamily="34" charset="-128"/>
                          <a:cs typeface="Arial" pitchFamily="34" charset="0"/>
                        </a:rPr>
                        <a:t>Device</a:t>
                      </a:r>
                    </a:p>
                  </a:txBody>
                  <a:tcPr marL="35998" marR="35998" marT="0" marB="0"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00646E"/>
                    </a:solidFill>
                  </a:tcPr>
                </a:tc>
                <a:tc>
                  <a:txBody>
                    <a:bodyPr/>
                    <a:lstStyle/>
                    <a:p>
                      <a:pPr marL="0" marR="0" lvl="0" indent="0" algn="ctr" defTabSz="914400" rtl="0" eaLnBrk="1" fontAlgn="base" latinLnBrk="0" hangingPunct="1">
                        <a:lnSpc>
                          <a:spcPct val="110000"/>
                        </a:lnSpc>
                        <a:spcBef>
                          <a:spcPct val="2500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Arial" pitchFamily="34" charset="0"/>
                          <a:ea typeface="ＭＳ Ｐゴシック" pitchFamily="34" charset="-128"/>
                          <a:cs typeface="Arial" pitchFamily="34" charset="0"/>
                        </a:rPr>
                        <a:t>MLFB</a:t>
                      </a:r>
                      <a:endParaRPr kumimoji="0" lang="en-US" sz="1400" b="1" i="0" u="none" strike="noStrike" cap="none" normalizeH="0" baseline="0" dirty="0">
                        <a:ln>
                          <a:noFill/>
                        </a:ln>
                        <a:solidFill>
                          <a:schemeClr val="bg1"/>
                        </a:solidFill>
                        <a:effectLst/>
                        <a:latin typeface="Arial" pitchFamily="34" charset="0"/>
                        <a:ea typeface="ＭＳ Ｐゴシック" pitchFamily="34" charset="-128"/>
                        <a:cs typeface="Arial" pitchFamily="34" charset="0"/>
                      </a:endParaRPr>
                    </a:p>
                  </a:txBody>
                  <a:tcPr marL="35998" marR="35998"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00646E"/>
                    </a:solidFill>
                  </a:tcPr>
                </a:tc>
                <a:tc>
                  <a:txBody>
                    <a:bodyPr/>
                    <a:lstStyle/>
                    <a:p>
                      <a:pPr marL="0" marR="0" lvl="0" indent="0" algn="ctr" defTabSz="914400" rtl="0" eaLnBrk="1" fontAlgn="base" latinLnBrk="0" hangingPunct="1">
                        <a:lnSpc>
                          <a:spcPct val="110000"/>
                        </a:lnSpc>
                        <a:spcBef>
                          <a:spcPct val="2500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Arial" pitchFamily="34" charset="0"/>
                          <a:ea typeface="ＭＳ Ｐゴシック" pitchFamily="34" charset="-128"/>
                          <a:cs typeface="Arial" pitchFamily="34" charset="0"/>
                        </a:rPr>
                        <a:t>Description</a:t>
                      </a:r>
                    </a:p>
                  </a:txBody>
                  <a:tcPr marL="35998" marR="35998" marT="0" marB="0"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00646E"/>
                    </a:solidFill>
                  </a:tcPr>
                </a:tc>
                <a:extLst>
                  <a:ext uri="{0D108BD9-81ED-4DB2-BD59-A6C34878D82A}">
                    <a16:rowId xmlns:a16="http://schemas.microsoft.com/office/drawing/2014/main" val="10000"/>
                  </a:ext>
                </a:extLst>
              </a:tr>
              <a:tr h="1523191">
                <a:tc>
                  <a:txBody>
                    <a:bodyPr/>
                    <a:lstStyle/>
                    <a:p>
                      <a:pPr marL="0" marR="0" lvl="0" indent="0" algn="l" defTabSz="914400" rtl="0" eaLnBrk="1" fontAlgn="base" latinLnBrk="0" hangingPunct="1">
                        <a:lnSpc>
                          <a:spcPct val="110000"/>
                        </a:lnSpc>
                        <a:spcBef>
                          <a:spcPct val="2500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Arial" pitchFamily="34" charset="0"/>
                          <a:ea typeface="ＭＳ Ｐゴシック" pitchFamily="34" charset="-128"/>
                          <a:cs typeface="Arial" pitchFamily="34" charset="0"/>
                        </a:rPr>
                        <a:t>LOGO! CMR2020</a:t>
                      </a:r>
                      <a:endParaRPr kumimoji="0" lang="en-US" sz="1400" b="1" i="0" u="none" strike="noStrike" cap="none" normalizeH="0" baseline="0" dirty="0">
                        <a:ln>
                          <a:noFill/>
                        </a:ln>
                        <a:solidFill>
                          <a:schemeClr val="bg1"/>
                        </a:solidFill>
                        <a:effectLst/>
                        <a:latin typeface="Arial" pitchFamily="34" charset="0"/>
                        <a:ea typeface="ＭＳ Ｐゴシック" pitchFamily="34" charset="-128"/>
                        <a:cs typeface="Arial" pitchFamily="34" charset="0"/>
                      </a:endParaRPr>
                    </a:p>
                  </a:txBody>
                  <a:tcPr marL="71995" marR="35998" marT="0" marB="0"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41AAAA"/>
                    </a:solidFill>
                  </a:tcPr>
                </a:tc>
                <a:tc>
                  <a:txBody>
                    <a:bodyPr/>
                    <a:lstStyle/>
                    <a:p>
                      <a:r>
                        <a:rPr kumimoji="0" lang="en-US" sz="1400" b="0" i="0" u="none" strike="noStrike" kern="1200" cap="none" normalizeH="0" baseline="0">
                          <a:ln>
                            <a:noFill/>
                          </a:ln>
                          <a:solidFill>
                            <a:schemeClr val="tx1"/>
                          </a:solidFill>
                          <a:effectLst/>
                          <a:latin typeface="Arial" pitchFamily="34" charset="0"/>
                          <a:ea typeface="ＭＳ Ｐゴシック" pitchFamily="34" charset="-128"/>
                          <a:cs typeface="Arial" pitchFamily="34" charset="0"/>
                        </a:rPr>
                        <a:t>6GK7142-7BX00-0AX0</a:t>
                      </a:r>
                      <a:endParaRPr kumimoji="0" lang="en-US" sz="1400" b="0" i="0" u="none" strike="noStrike" kern="1200" cap="none" normalizeH="0" baseline="0" dirty="0">
                        <a:ln>
                          <a:noFill/>
                        </a:ln>
                        <a:solidFill>
                          <a:schemeClr val="tx1"/>
                        </a:solidFill>
                        <a:effectLst/>
                        <a:latin typeface="Arial" pitchFamily="34" charset="0"/>
                        <a:ea typeface="ＭＳ Ｐゴシック" pitchFamily="34" charset="-128"/>
                        <a:cs typeface="Arial" pitchFamily="34" charset="0"/>
                      </a:endParaRPr>
                    </a:p>
                  </a:txBody>
                  <a:tcPr marL="71995" marR="35998"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10000"/>
                        </a:lnSpc>
                        <a:spcBef>
                          <a:spcPct val="25000"/>
                        </a:spcBef>
                        <a:spcAft>
                          <a:spcPct val="0"/>
                        </a:spcAft>
                        <a:buClr>
                          <a:schemeClr val="accent1"/>
                        </a:buClr>
                        <a:buSzTx/>
                        <a:buFont typeface="Wingdings" pitchFamily="2" charset="2"/>
                        <a:buNone/>
                        <a:tabLst/>
                        <a:defRPr/>
                      </a:pPr>
                      <a:r>
                        <a:rPr kumimoji="0" lang="en-US" sz="1400" b="0" i="0" u="none" strike="noStrike" kern="1200" cap="none" normalizeH="0" baseline="0" noProof="0" dirty="0">
                          <a:ln>
                            <a:noFill/>
                          </a:ln>
                          <a:solidFill>
                            <a:schemeClr val="tx1"/>
                          </a:solidFill>
                          <a:effectLst/>
                          <a:latin typeface="Arial" pitchFamily="34" charset="0"/>
                          <a:ea typeface="ＭＳ Ｐゴシック" pitchFamily="34" charset="-128"/>
                          <a:cs typeface="Arial" pitchFamily="34" charset="0"/>
                        </a:rPr>
                        <a:t>LOGO! CMR2020 communication module for connection LOGO! 8 to GSM/GPRS network; 1 RJ45 port for Ind. Ethernet connection to LOGO! 8; 2xDI; 2xDQ; Write/read access to LOGO! tags; Text message sending/ receipt; E-mail sending; Position detection GPS; Time synchronization/ forwarding with real-time clock; Configuration/diagnostics via web interface; Remote access via OpenVPN/HTTPs, </a:t>
                      </a:r>
                      <a:r>
                        <a:rPr kumimoji="0" lang="en-US" sz="1400" b="0" i="0" u="none" strike="noStrike" kern="1200" cap="none" normalizeH="0" baseline="0" noProof="0" dirty="0" err="1">
                          <a:ln>
                            <a:noFill/>
                          </a:ln>
                          <a:solidFill>
                            <a:schemeClr val="tx1"/>
                          </a:solidFill>
                          <a:effectLst/>
                          <a:latin typeface="Arial" pitchFamily="34" charset="0"/>
                          <a:ea typeface="ＭＳ Ｐゴシック" pitchFamily="34" charset="-128"/>
                          <a:cs typeface="Arial" pitchFamily="34" charset="0"/>
                        </a:rPr>
                        <a:t>DynDNS</a:t>
                      </a:r>
                      <a:r>
                        <a:rPr kumimoji="0" lang="en-US" sz="1400" b="0" i="0" u="none" strike="noStrike" kern="1200" cap="none" normalizeH="0" baseline="0" noProof="0" dirty="0">
                          <a:ln>
                            <a:noFill/>
                          </a:ln>
                          <a:solidFill>
                            <a:schemeClr val="tx1"/>
                          </a:solidFill>
                          <a:effectLst/>
                          <a:latin typeface="Arial" pitchFamily="34" charset="0"/>
                          <a:ea typeface="ＭＳ Ｐゴシック" pitchFamily="34" charset="-128"/>
                          <a:cs typeface="Arial" pitchFamily="34" charset="0"/>
                        </a:rPr>
                        <a:t>; Observe national approval! Manual available as a download</a:t>
                      </a:r>
                    </a:p>
                  </a:txBody>
                  <a:tcPr marL="71995" marR="35998" marT="0" marB="0"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1521384">
                <a:tc>
                  <a:txBody>
                    <a:bodyPr/>
                    <a:lstStyle/>
                    <a:p>
                      <a:pPr marL="0" marR="0" lvl="0" indent="0" algn="l" defTabSz="914400" rtl="0" eaLnBrk="1" fontAlgn="base" latinLnBrk="0" hangingPunct="1">
                        <a:lnSpc>
                          <a:spcPct val="110000"/>
                        </a:lnSpc>
                        <a:spcBef>
                          <a:spcPct val="25000"/>
                        </a:spcBef>
                        <a:spcAft>
                          <a:spcPct val="0"/>
                        </a:spcAft>
                        <a:buClr>
                          <a:schemeClr val="accent1"/>
                        </a:buClr>
                        <a:buSzTx/>
                        <a:buFont typeface="Wingdings" pitchFamily="2" charset="2"/>
                        <a:buNone/>
                        <a:tabLst/>
                        <a:defRPr/>
                      </a:pPr>
                      <a:r>
                        <a:rPr kumimoji="0" lang="en-US" sz="1400" b="1" i="0" u="none" strike="noStrike" cap="none" normalizeH="0" baseline="0">
                          <a:ln>
                            <a:noFill/>
                          </a:ln>
                          <a:solidFill>
                            <a:schemeClr val="bg1"/>
                          </a:solidFill>
                          <a:effectLst/>
                          <a:latin typeface="Arial" pitchFamily="34" charset="0"/>
                          <a:ea typeface="ＭＳ Ｐゴシック" pitchFamily="34" charset="-128"/>
                          <a:cs typeface="Arial" pitchFamily="34" charset="0"/>
                        </a:rPr>
                        <a:t>LOGO! CMR2040</a:t>
                      </a:r>
                      <a:endParaRPr kumimoji="0" lang="en-US" sz="1400" b="1" i="0" u="none" strike="noStrike" cap="none" normalizeH="0" baseline="0" dirty="0">
                        <a:ln>
                          <a:noFill/>
                        </a:ln>
                        <a:solidFill>
                          <a:schemeClr val="bg1"/>
                        </a:solidFill>
                        <a:effectLst/>
                        <a:latin typeface="Arial" pitchFamily="34" charset="0"/>
                        <a:ea typeface="ＭＳ Ｐゴシック" pitchFamily="34" charset="-128"/>
                        <a:cs typeface="Arial" pitchFamily="34" charset="0"/>
                      </a:endParaRPr>
                    </a:p>
                  </a:txBody>
                  <a:tcPr marL="71995" marR="35998" marT="0" marB="0"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41AAAA"/>
                    </a:solidFill>
                  </a:tcPr>
                </a:tc>
                <a:tc>
                  <a:txBody>
                    <a:bodyPr/>
                    <a:lstStyle/>
                    <a:p>
                      <a:r>
                        <a:rPr kumimoji="0" lang="en-US" sz="1400" b="0" i="0" u="none" strike="noStrike" kern="1200" cap="none" normalizeH="0" baseline="0">
                          <a:ln>
                            <a:noFill/>
                          </a:ln>
                          <a:solidFill>
                            <a:schemeClr val="tx1"/>
                          </a:solidFill>
                          <a:effectLst/>
                          <a:latin typeface="Arial" pitchFamily="34" charset="0"/>
                          <a:ea typeface="ＭＳ Ｐゴシック" pitchFamily="34" charset="-128"/>
                          <a:cs typeface="Arial" pitchFamily="34" charset="0"/>
                        </a:rPr>
                        <a:t>6GK7142-7EX00-0AX0</a:t>
                      </a:r>
                      <a:endParaRPr kumimoji="0" lang="en-US" sz="1400" b="0" i="0" u="none" strike="noStrike" kern="1200" cap="none" normalizeH="0" baseline="0" dirty="0">
                        <a:ln>
                          <a:noFill/>
                        </a:ln>
                        <a:solidFill>
                          <a:schemeClr val="tx1"/>
                        </a:solidFill>
                        <a:effectLst/>
                        <a:latin typeface="Arial" pitchFamily="34" charset="0"/>
                        <a:ea typeface="ＭＳ Ｐゴシック" pitchFamily="34" charset="-128"/>
                        <a:cs typeface="Arial" pitchFamily="34" charset="0"/>
                      </a:endParaRPr>
                    </a:p>
                  </a:txBody>
                  <a:tcPr marL="71995" marR="35998"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10000"/>
                        </a:lnSpc>
                        <a:spcBef>
                          <a:spcPct val="25000"/>
                        </a:spcBef>
                        <a:spcAft>
                          <a:spcPct val="0"/>
                        </a:spcAft>
                        <a:buClr>
                          <a:schemeClr val="accent1"/>
                        </a:buClr>
                        <a:buSzTx/>
                        <a:buFont typeface="Wingdings" pitchFamily="2" charset="2"/>
                        <a:buNone/>
                        <a:tabLst/>
                        <a:defRPr/>
                      </a:pPr>
                      <a:r>
                        <a:rPr kumimoji="0" lang="en-US" sz="1400" b="0" i="0" u="none" strike="noStrike" kern="1200" cap="none" normalizeH="0" baseline="0" noProof="0" dirty="0">
                          <a:ln>
                            <a:noFill/>
                          </a:ln>
                          <a:solidFill>
                            <a:schemeClr val="tx1"/>
                          </a:solidFill>
                          <a:effectLst/>
                          <a:latin typeface="Arial" pitchFamily="34" charset="0"/>
                          <a:ea typeface="ＭＳ Ｐゴシック" pitchFamily="34" charset="-128"/>
                          <a:cs typeface="Arial" pitchFamily="34" charset="0"/>
                        </a:rPr>
                        <a:t>LOGO! CMR2040 communication module for connection LOGO! 8 to LTE network; 1 RJ45 port for Ind. Ethernet connection to LOGO! 8; 2xDI; 2xDQ; Write/read access to LOGO! tags; Text message sending/ receipt; E-mail sending; Position detection GPS; Time synchronization/ forwarding with real-time clock; Configuration/diagnostics via web interface; Remote access via OpenVPN/HTTPs, </a:t>
                      </a:r>
                      <a:r>
                        <a:rPr kumimoji="0" lang="en-US" sz="1400" b="0" i="0" u="none" strike="noStrike" kern="1200" cap="none" normalizeH="0" baseline="0" noProof="0" dirty="0" err="1">
                          <a:ln>
                            <a:noFill/>
                          </a:ln>
                          <a:solidFill>
                            <a:schemeClr val="tx1"/>
                          </a:solidFill>
                          <a:effectLst/>
                          <a:latin typeface="Arial" pitchFamily="34" charset="0"/>
                          <a:ea typeface="ＭＳ Ｐゴシック" pitchFamily="34" charset="-128"/>
                          <a:cs typeface="Arial" pitchFamily="34" charset="0"/>
                        </a:rPr>
                        <a:t>DynDNS</a:t>
                      </a:r>
                      <a:r>
                        <a:rPr kumimoji="0" lang="en-US" sz="1400" b="0" i="0" u="none" strike="noStrike" kern="1200" cap="none" normalizeH="0" baseline="0" noProof="0" dirty="0">
                          <a:ln>
                            <a:noFill/>
                          </a:ln>
                          <a:solidFill>
                            <a:schemeClr val="tx1"/>
                          </a:solidFill>
                          <a:effectLst/>
                          <a:latin typeface="Arial" pitchFamily="34" charset="0"/>
                          <a:ea typeface="ＭＳ Ｐゴシック" pitchFamily="34" charset="-128"/>
                          <a:cs typeface="Arial" pitchFamily="34" charset="0"/>
                        </a:rPr>
                        <a:t>, observe national approval! Manual available as a download</a:t>
                      </a:r>
                    </a:p>
                  </a:txBody>
                  <a:tcPr marL="71995" marR="35998" marT="0" marB="0"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2"/>
                  </a:ext>
                </a:extLst>
              </a:tr>
              <a:tr h="1068205">
                <a:tc>
                  <a:txBody>
                    <a:bodyPr/>
                    <a:lstStyle/>
                    <a:p>
                      <a:pPr marL="0" marR="0" lvl="0" indent="0" algn="l" defTabSz="914400" rtl="0" eaLnBrk="1" fontAlgn="base" latinLnBrk="0" hangingPunct="1">
                        <a:lnSpc>
                          <a:spcPct val="110000"/>
                        </a:lnSpc>
                        <a:spcBef>
                          <a:spcPct val="2500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Arial" pitchFamily="34" charset="0"/>
                          <a:ea typeface="ＭＳ Ｐゴシック" pitchFamily="34" charset="-128"/>
                          <a:cs typeface="Arial" pitchFamily="34" charset="0"/>
                        </a:rPr>
                        <a:t>LOGO! CSM12/24</a:t>
                      </a:r>
                      <a:endParaRPr kumimoji="0" lang="en-US" sz="1400" b="1" i="0" u="none" strike="noStrike" cap="none" normalizeH="0" baseline="0" dirty="0">
                        <a:ln>
                          <a:noFill/>
                        </a:ln>
                        <a:solidFill>
                          <a:schemeClr val="bg1"/>
                        </a:solidFill>
                        <a:effectLst/>
                        <a:latin typeface="Arial" pitchFamily="34" charset="0"/>
                        <a:ea typeface="ＭＳ Ｐゴシック" pitchFamily="34" charset="-128"/>
                        <a:cs typeface="Arial" pitchFamily="34" charset="0"/>
                      </a:endParaRPr>
                    </a:p>
                  </a:txBody>
                  <a:tcPr marL="71995" marR="35998" marT="0" marB="0"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41AAAA"/>
                    </a:solidFill>
                  </a:tcPr>
                </a:tc>
                <a:tc>
                  <a:txBody>
                    <a:bodyPr/>
                    <a:lstStyle/>
                    <a:p>
                      <a:r>
                        <a:rPr kumimoji="0" lang="en-US" sz="1400" b="0" i="0" u="none" strike="noStrike" kern="1200" cap="none" normalizeH="0" baseline="0">
                          <a:ln>
                            <a:noFill/>
                          </a:ln>
                          <a:solidFill>
                            <a:schemeClr val="tx1"/>
                          </a:solidFill>
                          <a:effectLst/>
                          <a:latin typeface="Arial" pitchFamily="34" charset="0"/>
                          <a:ea typeface="ＭＳ Ｐゴシック" pitchFamily="34" charset="-128"/>
                          <a:cs typeface="Arial" pitchFamily="34" charset="0"/>
                        </a:rPr>
                        <a:t>6GK7177-1MA20-0AA0</a:t>
                      </a:r>
                      <a:endParaRPr kumimoji="0" lang="en-US" sz="1400" b="0" i="0" u="none" strike="noStrike" kern="1200" cap="none" normalizeH="0" baseline="0" dirty="0">
                        <a:ln>
                          <a:noFill/>
                        </a:ln>
                        <a:solidFill>
                          <a:schemeClr val="tx1"/>
                        </a:solidFill>
                        <a:effectLst/>
                        <a:latin typeface="Arial" pitchFamily="34" charset="0"/>
                        <a:ea typeface="ＭＳ Ｐゴシック" pitchFamily="34" charset="-128"/>
                        <a:cs typeface="Arial" pitchFamily="34" charset="0"/>
                      </a:endParaRPr>
                    </a:p>
                  </a:txBody>
                  <a:tcPr marL="71995" marR="35998" marT="0" marB="0"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10000"/>
                        </a:lnSpc>
                        <a:spcBef>
                          <a:spcPct val="25000"/>
                        </a:spcBef>
                        <a:spcAft>
                          <a:spcPct val="0"/>
                        </a:spcAft>
                        <a:buClr>
                          <a:schemeClr val="accent1"/>
                        </a:buClr>
                        <a:buSzTx/>
                        <a:buFont typeface="Wingdings" pitchFamily="2" charset="2"/>
                        <a:buNone/>
                        <a:tabLst/>
                        <a:defRPr/>
                      </a:pPr>
                      <a:r>
                        <a:rPr kumimoji="0" lang="en-US" sz="1400" b="0" i="0" u="none" strike="noStrike" kern="1200" cap="none" normalizeH="0" baseline="0" noProof="0" dirty="0">
                          <a:ln>
                            <a:noFill/>
                          </a:ln>
                          <a:solidFill>
                            <a:schemeClr val="tx1"/>
                          </a:solidFill>
                          <a:effectLst/>
                          <a:latin typeface="Arial" pitchFamily="34" charset="0"/>
                          <a:ea typeface="ＭＳ Ｐゴシック" pitchFamily="34" charset="-128"/>
                          <a:cs typeface="Arial" pitchFamily="34" charset="0"/>
                        </a:rPr>
                        <a:t>LOGO! CSM12/24 Compact Switch Module connection of a LOGO! (. ..0BA7/...0BA8) and up to 3 further nodes to Ind. Ethernet with 10/100 Mbit/s Unmanaged switch, 4 RJ45 ports, 1x front port for diagnostics DC 12/24V power supply LED diagnostics, LOGO! setup</a:t>
                      </a:r>
                    </a:p>
                  </a:txBody>
                  <a:tcPr marL="71995" marR="35998" marT="0" marB="0"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3"/>
                  </a:ext>
                </a:extLst>
              </a:tr>
            </a:tbl>
          </a:graphicData>
        </a:graphic>
      </p:graphicFrame>
    </p:spTree>
    <p:custDataLst>
      <p:tags r:id="rId1"/>
    </p:custDataLst>
    <p:extLst>
      <p:ext uri="{BB962C8B-B14F-4D97-AF65-F5344CB8AC3E}">
        <p14:creationId xmlns:p14="http://schemas.microsoft.com/office/powerpoint/2010/main" val="2360742374"/>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kt 11" hidden="1"/>
          <p:cNvGraphicFramePr>
            <a:graphicFrameLocks noChangeAspect="1"/>
          </p:cNvGraphicFramePr>
          <p:nvPr>
            <p:custDataLst>
              <p:tags r:id="rId3"/>
            </p:custDataLst>
            <p:extLst>
              <p:ext uri="{D42A27DB-BD31-4B8C-83A1-F6EECF244321}">
                <p14:modId xmlns:p14="http://schemas.microsoft.com/office/powerpoint/2010/main" val="415360223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3802" name="think-cell Slide" r:id="rId6" imgW="414" imgH="414" progId="TCLayout.ActiveDocument.1">
                  <p:embed/>
                </p:oleObj>
              </mc:Choice>
              <mc:Fallback>
                <p:oleObj name="think-cell Slide" r:id="rId6" imgW="414" imgH="414"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graphicFrame>
        <p:nvGraphicFramePr>
          <p:cNvPr id="10" name="Tabelle 9"/>
          <p:cNvGraphicFramePr>
            <a:graphicFrameLocks noGrp="1"/>
          </p:cNvGraphicFramePr>
          <p:nvPr>
            <p:extLst>
              <p:ext uri="{D42A27DB-BD31-4B8C-83A1-F6EECF244321}">
                <p14:modId xmlns:p14="http://schemas.microsoft.com/office/powerpoint/2010/main" val="2328953185"/>
              </p:ext>
            </p:extLst>
          </p:nvPr>
        </p:nvGraphicFramePr>
        <p:xfrm>
          <a:off x="627060" y="1412875"/>
          <a:ext cx="11088690" cy="4809294"/>
        </p:xfrm>
        <a:graphic>
          <a:graphicData uri="http://schemas.openxmlformats.org/drawingml/2006/table">
            <a:tbl>
              <a:tblPr firstRow="1" bandRow="1">
                <a:tableStyleId>{5C22544A-7EE6-4342-B048-85BDC9FD1C3A}</a:tableStyleId>
              </a:tblPr>
              <a:tblGrid>
                <a:gridCol w="9360656">
                  <a:extLst>
                    <a:ext uri="{9D8B030D-6E8A-4147-A177-3AD203B41FA5}">
                      <a16:colId xmlns:a16="http://schemas.microsoft.com/office/drawing/2014/main" val="20000"/>
                    </a:ext>
                  </a:extLst>
                </a:gridCol>
                <a:gridCol w="1728034">
                  <a:extLst>
                    <a:ext uri="{9D8B030D-6E8A-4147-A177-3AD203B41FA5}">
                      <a16:colId xmlns:a16="http://schemas.microsoft.com/office/drawing/2014/main" val="20001"/>
                    </a:ext>
                  </a:extLst>
                </a:gridCol>
              </a:tblGrid>
              <a:tr h="408207">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noProof="0" dirty="0">
                          <a:latin typeface="Arial" pitchFamily="34" charset="0"/>
                        </a:rPr>
                        <a:t>Mobile Wireless Antenna:</a:t>
                      </a:r>
                    </a:p>
                  </a:txBody>
                  <a:tcPr anchor="ctr">
                    <a:lnL w="12700" cmpd="sng">
                      <a:noFill/>
                    </a:lnL>
                    <a:lnR w="12700" cap="flat" cmpd="sng" algn="ctr">
                      <a:no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46E"/>
                    </a:solidFill>
                  </a:tcPr>
                </a:tc>
                <a:tc hMerge="1">
                  <a:txBody>
                    <a:bodyPr/>
                    <a:lstStyle/>
                    <a:p>
                      <a:endParaRPr lang="de-DE"/>
                    </a:p>
                  </a:txBody>
                  <a:tcPr/>
                </a:tc>
                <a:extLst>
                  <a:ext uri="{0D108BD9-81ED-4DB2-BD59-A6C34878D82A}">
                    <a16:rowId xmlns:a16="http://schemas.microsoft.com/office/drawing/2014/main" val="10000"/>
                  </a:ext>
                </a:extLst>
              </a:tr>
              <a:tr h="941349">
                <a:tc>
                  <a:txBody>
                    <a:bodyPr/>
                    <a:lstStyle/>
                    <a:p>
                      <a:pPr marL="0" lvl="2">
                        <a:lnSpc>
                          <a:spcPct val="100000"/>
                        </a:lnSpc>
                        <a:defRPr/>
                      </a:pPr>
                      <a:r>
                        <a:rPr lang="en-US" sz="1400" b="1" dirty="0">
                          <a:latin typeface="+mn-lt"/>
                          <a:ea typeface="ＭＳ Ｐゴシック" pitchFamily="34" charset="-128"/>
                          <a:cs typeface="Arial" charset="0"/>
                        </a:rPr>
                        <a:t>ANT794-4MR  </a:t>
                      </a:r>
                      <a:r>
                        <a:rPr lang="en-US" sz="1400" b="1" dirty="0">
                          <a:latin typeface="+mn-lt"/>
                          <a:cs typeface="Arial" charset="0"/>
                        </a:rPr>
                        <a:t>(</a:t>
                      </a:r>
                      <a:r>
                        <a:rPr lang="en-US" sz="1400" b="1" dirty="0">
                          <a:latin typeface="+mn-lt"/>
                          <a:ea typeface="ＭＳ Ｐゴシック" pitchFamily="34" charset="-128"/>
                          <a:cs typeface="Arial" charset="0"/>
                        </a:rPr>
                        <a:t>6NH9860-1AA00)</a:t>
                      </a:r>
                    </a:p>
                    <a:p>
                      <a:pPr>
                        <a:spcBef>
                          <a:spcPts val="0"/>
                        </a:spcBef>
                        <a:defRPr/>
                      </a:pPr>
                      <a:r>
                        <a:rPr lang="de-DE" sz="1400" b="0" i="0" kern="1200" dirty="0">
                          <a:solidFill>
                            <a:schemeClr val="dk1"/>
                          </a:solidFill>
                          <a:effectLst/>
                          <a:latin typeface="+mn-lt"/>
                          <a:ea typeface="+mn-ea"/>
                          <a:cs typeface="+mn-cs"/>
                        </a:rPr>
                        <a:t>ANT794-4MR mobile </a:t>
                      </a:r>
                      <a:r>
                        <a:rPr lang="de-DE" sz="1400" b="0" i="0" kern="1200" dirty="0" err="1">
                          <a:solidFill>
                            <a:schemeClr val="dk1"/>
                          </a:solidFill>
                          <a:effectLst/>
                          <a:latin typeface="+mn-lt"/>
                          <a:ea typeface="+mn-ea"/>
                          <a:cs typeface="+mn-cs"/>
                        </a:rPr>
                        <a:t>wireless</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antenna</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for</a:t>
                      </a:r>
                      <a:r>
                        <a:rPr lang="de-DE" sz="1400" b="0" i="0" kern="1200" dirty="0">
                          <a:solidFill>
                            <a:schemeClr val="dk1"/>
                          </a:solidFill>
                          <a:effectLst/>
                          <a:latin typeface="+mn-lt"/>
                          <a:ea typeface="+mn-ea"/>
                          <a:cs typeface="+mn-cs"/>
                        </a:rPr>
                        <a:t> 2G/3G/4G EU, GSM/UMTS/ LTE EU </a:t>
                      </a:r>
                      <a:r>
                        <a:rPr lang="de-DE" sz="1400" b="0" i="0" kern="1200" dirty="0" err="1">
                          <a:solidFill>
                            <a:schemeClr val="dk1"/>
                          </a:solidFill>
                          <a:effectLst/>
                          <a:latin typeface="+mn-lt"/>
                          <a:ea typeface="+mn-ea"/>
                          <a:cs typeface="+mn-cs"/>
                        </a:rPr>
                        <a:t>networks</a:t>
                      </a:r>
                      <a:r>
                        <a:rPr lang="de-DE" sz="1400" b="0" i="0" kern="1200" dirty="0">
                          <a:solidFill>
                            <a:schemeClr val="dk1"/>
                          </a:solidFill>
                          <a:effectLst/>
                          <a:latin typeface="+mn-lt"/>
                          <a:ea typeface="+mn-ea"/>
                          <a:cs typeface="+mn-cs"/>
                        </a:rPr>
                        <a:t>, Rod </a:t>
                      </a:r>
                      <a:r>
                        <a:rPr lang="de-DE" sz="1400" b="0" i="0" kern="1200" dirty="0" err="1">
                          <a:solidFill>
                            <a:schemeClr val="dk1"/>
                          </a:solidFill>
                          <a:effectLst/>
                          <a:latin typeface="+mn-lt"/>
                          <a:ea typeface="+mn-ea"/>
                          <a:cs typeface="+mn-cs"/>
                        </a:rPr>
                        <a:t>antenna</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omnidirectional</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weatherproof</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for</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indoors</a:t>
                      </a:r>
                      <a:r>
                        <a:rPr lang="de-DE" sz="1400" b="0" i="0" kern="1200" dirty="0">
                          <a:solidFill>
                            <a:schemeClr val="dk1"/>
                          </a:solidFill>
                          <a:effectLst/>
                          <a:latin typeface="+mn-lt"/>
                          <a:ea typeface="+mn-ea"/>
                          <a:cs typeface="+mn-cs"/>
                        </a:rPr>
                        <a:t> and </a:t>
                      </a:r>
                      <a:r>
                        <a:rPr lang="de-DE" sz="1400" b="0" i="0" kern="1200" dirty="0" err="1">
                          <a:solidFill>
                            <a:schemeClr val="dk1"/>
                          </a:solidFill>
                          <a:effectLst/>
                          <a:latin typeface="+mn-lt"/>
                          <a:ea typeface="+mn-ea"/>
                          <a:cs typeface="+mn-cs"/>
                        </a:rPr>
                        <a:t>outdoors</a:t>
                      </a:r>
                      <a:r>
                        <a:rPr lang="de-DE" sz="1400" b="0" i="0" kern="1200" dirty="0">
                          <a:solidFill>
                            <a:schemeClr val="dk1"/>
                          </a:solidFill>
                          <a:effectLst/>
                          <a:latin typeface="+mn-lt"/>
                          <a:ea typeface="+mn-ea"/>
                          <a:cs typeface="+mn-cs"/>
                        </a:rPr>
                        <a:t>; 5 m Connection </a:t>
                      </a:r>
                      <a:r>
                        <a:rPr lang="de-DE" sz="1400" b="0" i="0" kern="1200" dirty="0" err="1">
                          <a:solidFill>
                            <a:schemeClr val="dk1"/>
                          </a:solidFill>
                          <a:effectLst/>
                          <a:latin typeface="+mn-lt"/>
                          <a:ea typeface="+mn-ea"/>
                          <a:cs typeface="+mn-cs"/>
                        </a:rPr>
                        <a:t>cable</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permanently</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connected</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to</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the</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antenna</a:t>
                      </a:r>
                      <a:r>
                        <a:rPr lang="de-DE" sz="1400" b="0" i="0" kern="1200" dirty="0">
                          <a:solidFill>
                            <a:schemeClr val="dk1"/>
                          </a:solidFill>
                          <a:effectLst/>
                          <a:latin typeface="+mn-lt"/>
                          <a:ea typeface="+mn-ea"/>
                          <a:cs typeface="+mn-cs"/>
                        </a:rPr>
                        <a:t>; SMA </a:t>
                      </a:r>
                      <a:r>
                        <a:rPr lang="de-DE" sz="1400" b="0" i="0" kern="1200" dirty="0" err="1">
                          <a:solidFill>
                            <a:schemeClr val="dk1"/>
                          </a:solidFill>
                          <a:effectLst/>
                          <a:latin typeface="+mn-lt"/>
                          <a:ea typeface="+mn-ea"/>
                          <a:cs typeface="+mn-cs"/>
                        </a:rPr>
                        <a:t>connector</a:t>
                      </a:r>
                      <a:r>
                        <a:rPr lang="de-DE" sz="1400" b="0" i="0" kern="1200" dirty="0">
                          <a:solidFill>
                            <a:schemeClr val="dk1"/>
                          </a:solidFill>
                          <a:effectLst/>
                          <a:latin typeface="+mn-lt"/>
                          <a:ea typeface="+mn-ea"/>
                          <a:cs typeface="+mn-cs"/>
                        </a:rPr>
                        <a:t>; incl. </a:t>
                      </a:r>
                      <a:r>
                        <a:rPr lang="de-DE" sz="1400" b="0" i="0" kern="1200" dirty="0" err="1">
                          <a:solidFill>
                            <a:schemeClr val="dk1"/>
                          </a:solidFill>
                          <a:effectLst/>
                          <a:latin typeface="+mn-lt"/>
                          <a:ea typeface="+mn-ea"/>
                          <a:cs typeface="+mn-cs"/>
                        </a:rPr>
                        <a:t>mounting</a:t>
                      </a:r>
                      <a:r>
                        <a:rPr lang="de-DE" sz="1400" b="0" i="0" kern="1200" dirty="0">
                          <a:solidFill>
                            <a:schemeClr val="dk1"/>
                          </a:solidFill>
                          <a:effectLst/>
                          <a:latin typeface="+mn-lt"/>
                          <a:ea typeface="+mn-ea"/>
                          <a:cs typeface="+mn-cs"/>
                        </a:rPr>
                        <a:t> bracket, </a:t>
                      </a:r>
                      <a:r>
                        <a:rPr lang="de-DE" sz="1400" b="0" i="0" kern="1200" dirty="0" err="1">
                          <a:solidFill>
                            <a:schemeClr val="dk1"/>
                          </a:solidFill>
                          <a:effectLst/>
                          <a:latin typeface="+mn-lt"/>
                          <a:ea typeface="+mn-ea"/>
                          <a:cs typeface="+mn-cs"/>
                        </a:rPr>
                        <a:t>screws</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screw</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anchor</a:t>
                      </a:r>
                      <a:endParaRPr lang="en-US" sz="1400" dirty="0">
                        <a:solidFill>
                          <a:schemeClr val="tx1"/>
                        </a:solidFill>
                        <a:latin typeface="+mn-lt"/>
                      </a:endParaRP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D9E1"/>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D9E1"/>
                    </a:solidFill>
                  </a:tcPr>
                </a:tc>
                <a:extLst>
                  <a:ext uri="{0D108BD9-81ED-4DB2-BD59-A6C34878D82A}">
                    <a16:rowId xmlns:a16="http://schemas.microsoft.com/office/drawing/2014/main" val="10001"/>
                  </a:ext>
                </a:extLst>
              </a:tr>
              <a:tr h="1138181">
                <a:tc>
                  <a:txBody>
                    <a:bodyPr/>
                    <a:lstStyle/>
                    <a:p>
                      <a:pPr>
                        <a:spcBef>
                          <a:spcPts val="0"/>
                        </a:spcBef>
                        <a:defRPr/>
                      </a:pPr>
                      <a:r>
                        <a:rPr lang="en-US" sz="1400" b="1" dirty="0">
                          <a:solidFill>
                            <a:schemeClr val="tx1"/>
                          </a:solidFill>
                          <a:latin typeface="Arial" charset="0"/>
                          <a:ea typeface="ＭＳ Ｐゴシック" pitchFamily="34" charset="-128"/>
                          <a:cs typeface="Arial" charset="0"/>
                        </a:rPr>
                        <a:t>ANT896-4MA (6GK5896-4MA00-0AA3</a:t>
                      </a:r>
                      <a:r>
                        <a:rPr lang="en-US" sz="1400" dirty="0">
                          <a:solidFill>
                            <a:schemeClr val="tx1"/>
                          </a:solidFill>
                          <a:latin typeface="Arial" charset="0"/>
                          <a:ea typeface="ＭＳ Ｐゴシック" pitchFamily="34" charset="-128"/>
                          <a:cs typeface="Arial" charset="0"/>
                        </a:rPr>
                        <a:t>) </a:t>
                      </a:r>
                    </a:p>
                    <a:p>
                      <a:pPr marL="0" algn="l" defTabSz="914400" rtl="0" eaLnBrk="1" latinLnBrk="0" hangingPunct="1">
                        <a:spcBef>
                          <a:spcPts val="0"/>
                        </a:spcBef>
                        <a:defRPr/>
                      </a:pPr>
                      <a:r>
                        <a:rPr lang="de-DE" sz="1400" b="0" i="0" kern="1200" dirty="0">
                          <a:solidFill>
                            <a:schemeClr val="dk1"/>
                          </a:solidFill>
                          <a:effectLst/>
                          <a:latin typeface="+mn-lt"/>
                          <a:ea typeface="+mn-ea"/>
                          <a:cs typeface="+mn-cs"/>
                        </a:rPr>
                        <a:t>ANT896-4MA mobile </a:t>
                      </a:r>
                      <a:r>
                        <a:rPr lang="de-DE" sz="1400" b="0" i="0" kern="1200" dirty="0" err="1">
                          <a:solidFill>
                            <a:schemeClr val="dk1"/>
                          </a:solidFill>
                          <a:effectLst/>
                          <a:latin typeface="+mn-lt"/>
                          <a:ea typeface="+mn-ea"/>
                          <a:cs typeface="+mn-cs"/>
                        </a:rPr>
                        <a:t>wireless</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antenna</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for</a:t>
                      </a:r>
                      <a:r>
                        <a:rPr lang="de-DE" sz="1400" b="0" i="0" kern="1200" dirty="0">
                          <a:solidFill>
                            <a:schemeClr val="dk1"/>
                          </a:solidFill>
                          <a:effectLst/>
                          <a:latin typeface="+mn-lt"/>
                          <a:ea typeface="+mn-ea"/>
                          <a:cs typeface="+mn-cs"/>
                        </a:rPr>
                        <a:t> GSM (2G), UMTS (3G) and LTE(4G) </a:t>
                      </a:r>
                      <a:r>
                        <a:rPr lang="de-DE" sz="1400" b="0" i="0" kern="1200" dirty="0" err="1">
                          <a:solidFill>
                            <a:schemeClr val="dk1"/>
                          </a:solidFill>
                          <a:effectLst/>
                          <a:latin typeface="+mn-lt"/>
                          <a:ea typeface="+mn-ea"/>
                          <a:cs typeface="+mn-cs"/>
                        </a:rPr>
                        <a:t>networks</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Omnidirectional</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Characteristic</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Radially</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rotatable</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with</a:t>
                      </a:r>
                      <a:r>
                        <a:rPr lang="de-DE" sz="1400" b="0" i="0" kern="1200" dirty="0">
                          <a:solidFill>
                            <a:schemeClr val="dk1"/>
                          </a:solidFill>
                          <a:effectLst/>
                          <a:latin typeface="+mn-lt"/>
                          <a:ea typeface="+mn-ea"/>
                          <a:cs typeface="+mn-cs"/>
                        </a:rPr>
                        <a:t> additional </a:t>
                      </a:r>
                      <a:r>
                        <a:rPr lang="de-DE" sz="1400" b="0" i="0" kern="1200" dirty="0" err="1">
                          <a:solidFill>
                            <a:schemeClr val="dk1"/>
                          </a:solidFill>
                          <a:effectLst/>
                          <a:latin typeface="+mn-lt"/>
                          <a:ea typeface="+mn-ea"/>
                          <a:cs typeface="+mn-cs"/>
                        </a:rPr>
                        <a:t>joint</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Antenna</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gain</a:t>
                      </a:r>
                      <a:r>
                        <a:rPr lang="de-DE" sz="1400" b="0" i="0" kern="1200" dirty="0">
                          <a:solidFill>
                            <a:schemeClr val="dk1"/>
                          </a:solidFill>
                          <a:effectLst/>
                          <a:latin typeface="+mn-lt"/>
                          <a:ea typeface="+mn-ea"/>
                          <a:cs typeface="+mn-cs"/>
                        </a:rPr>
                        <a:t>: 2 </a:t>
                      </a:r>
                      <a:r>
                        <a:rPr lang="de-DE" sz="1400" b="0" i="0" kern="1200" dirty="0" err="1">
                          <a:solidFill>
                            <a:schemeClr val="dk1"/>
                          </a:solidFill>
                          <a:effectLst/>
                          <a:latin typeface="+mn-lt"/>
                          <a:ea typeface="+mn-ea"/>
                          <a:cs typeface="+mn-cs"/>
                        </a:rPr>
                        <a:t>dBi</a:t>
                      </a:r>
                      <a:r>
                        <a:rPr lang="de-DE" sz="1400" b="0" i="0" kern="1200" dirty="0">
                          <a:solidFill>
                            <a:schemeClr val="dk1"/>
                          </a:solidFill>
                          <a:effectLst/>
                          <a:latin typeface="+mn-lt"/>
                          <a:ea typeface="+mn-ea"/>
                          <a:cs typeface="+mn-cs"/>
                        </a:rPr>
                        <a:t>, incl. SMA </a:t>
                      </a:r>
                      <a:r>
                        <a:rPr lang="de-DE" sz="1400" b="0" i="0" kern="1200" dirty="0" err="1">
                          <a:solidFill>
                            <a:schemeClr val="dk1"/>
                          </a:solidFill>
                          <a:effectLst/>
                          <a:latin typeface="+mn-lt"/>
                          <a:ea typeface="+mn-ea"/>
                          <a:cs typeface="+mn-cs"/>
                        </a:rPr>
                        <a:t>connector</a:t>
                      </a:r>
                      <a:r>
                        <a:rPr lang="de-DE" sz="1400" b="0" i="0" kern="1200" dirty="0">
                          <a:solidFill>
                            <a:schemeClr val="dk1"/>
                          </a:solidFill>
                          <a:effectLst/>
                          <a:latin typeface="+mn-lt"/>
                          <a:ea typeface="+mn-ea"/>
                          <a:cs typeface="+mn-cs"/>
                        </a:rPr>
                        <a:t>, IP54, (-40-+85°C), </a:t>
                      </a:r>
                      <a:r>
                        <a:rPr lang="de-DE" sz="1400" b="0" i="0" kern="1200" dirty="0" err="1">
                          <a:solidFill>
                            <a:schemeClr val="dk1"/>
                          </a:solidFill>
                          <a:effectLst/>
                          <a:latin typeface="+mn-lt"/>
                          <a:ea typeface="+mn-ea"/>
                          <a:cs typeface="+mn-cs"/>
                        </a:rPr>
                        <a:t>Observe</a:t>
                      </a:r>
                      <a:r>
                        <a:rPr lang="de-DE" sz="1400" b="0" i="0" kern="1200" dirty="0">
                          <a:solidFill>
                            <a:schemeClr val="dk1"/>
                          </a:solidFill>
                          <a:effectLst/>
                          <a:latin typeface="+mn-lt"/>
                          <a:ea typeface="+mn-ea"/>
                          <a:cs typeface="+mn-cs"/>
                        </a:rPr>
                        <a:t> national </a:t>
                      </a:r>
                      <a:r>
                        <a:rPr lang="de-DE" sz="1400" b="0" i="0" kern="1200" dirty="0" err="1">
                          <a:solidFill>
                            <a:schemeClr val="dk1"/>
                          </a:solidFill>
                          <a:effectLst/>
                          <a:latin typeface="+mn-lt"/>
                          <a:ea typeface="+mn-ea"/>
                          <a:cs typeface="+mn-cs"/>
                        </a:rPr>
                        <a:t>approvals</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for</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direct</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installation</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with</a:t>
                      </a:r>
                      <a:r>
                        <a:rPr lang="de-DE" sz="1400" b="0" i="0" kern="1200" dirty="0">
                          <a:solidFill>
                            <a:schemeClr val="dk1"/>
                          </a:solidFill>
                          <a:effectLst/>
                          <a:latin typeface="+mn-lt"/>
                          <a:ea typeface="+mn-ea"/>
                          <a:cs typeface="+mn-cs"/>
                        </a:rPr>
                        <a:t> SMA </a:t>
                      </a:r>
                      <a:r>
                        <a:rPr lang="de-DE" sz="1400" b="0" i="0" kern="1200" dirty="0" err="1">
                          <a:solidFill>
                            <a:schemeClr val="dk1"/>
                          </a:solidFill>
                          <a:effectLst/>
                          <a:latin typeface="+mn-lt"/>
                          <a:ea typeface="+mn-ea"/>
                          <a:cs typeface="+mn-cs"/>
                        </a:rPr>
                        <a:t>connection</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system</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scope</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of</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delivery</a:t>
                      </a:r>
                      <a:r>
                        <a:rPr lang="de-DE" sz="1400" b="0" i="0" kern="1200" dirty="0">
                          <a:solidFill>
                            <a:schemeClr val="dk1"/>
                          </a:solidFill>
                          <a:effectLst/>
                          <a:latin typeface="+mn-lt"/>
                          <a:ea typeface="+mn-ea"/>
                          <a:cs typeface="+mn-cs"/>
                        </a:rPr>
                        <a:t>: 1x ANT 896-4MA, </a:t>
                      </a:r>
                      <a:r>
                        <a:rPr lang="de-DE" sz="1400" b="0" i="0" kern="1200" dirty="0" err="1">
                          <a:solidFill>
                            <a:schemeClr val="dk1"/>
                          </a:solidFill>
                          <a:effectLst/>
                          <a:latin typeface="+mn-lt"/>
                          <a:ea typeface="+mn-ea"/>
                          <a:cs typeface="+mn-cs"/>
                        </a:rPr>
                        <a:t>compact</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instructions</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as</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hard</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copy</a:t>
                      </a:r>
                      <a:r>
                        <a:rPr lang="de-DE" sz="1400" b="0" i="0" kern="1200" dirty="0">
                          <a:solidFill>
                            <a:schemeClr val="dk1"/>
                          </a:solidFill>
                          <a:effectLst/>
                          <a:latin typeface="+mn-lt"/>
                          <a:ea typeface="+mn-ea"/>
                          <a:cs typeface="+mn-cs"/>
                        </a:rPr>
                        <a:t> German/English</a:t>
                      </a:r>
                      <a:endParaRPr lang="en-US" sz="1400" b="0" i="0" kern="1200" dirty="0">
                        <a:solidFill>
                          <a:schemeClr val="dk1"/>
                        </a:solidFill>
                        <a:effectLst/>
                        <a:latin typeface="+mn-lt"/>
                        <a:ea typeface="+mn-ea"/>
                        <a:cs typeface="+mn-cs"/>
                      </a:endParaRP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D9E1"/>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D9E1"/>
                    </a:solidFill>
                  </a:tcPr>
                </a:tc>
                <a:extLst>
                  <a:ext uri="{0D108BD9-81ED-4DB2-BD59-A6C34878D82A}">
                    <a16:rowId xmlns:a16="http://schemas.microsoft.com/office/drawing/2014/main" val="10002"/>
                  </a:ext>
                </a:extLst>
              </a:tr>
              <a:tr h="928516">
                <a:tc>
                  <a:txBody>
                    <a:bodyPr/>
                    <a:lstStyle/>
                    <a:p>
                      <a:pPr>
                        <a:spcBef>
                          <a:spcPts val="0"/>
                        </a:spcBef>
                        <a:defRPr/>
                      </a:pPr>
                      <a:r>
                        <a:rPr lang="en-US" sz="1400" b="1" dirty="0">
                          <a:solidFill>
                            <a:schemeClr val="tx1"/>
                          </a:solidFill>
                          <a:latin typeface="Arial" charset="0"/>
                          <a:ea typeface="ＭＳ Ｐゴシック" pitchFamily="34" charset="-128"/>
                          <a:cs typeface="Arial" charset="0"/>
                        </a:rPr>
                        <a:t>ANT896-4ME  (6GK5896-4ME00-0AA0) </a:t>
                      </a:r>
                    </a:p>
                    <a:p>
                      <a:pPr>
                        <a:spcBef>
                          <a:spcPts val="0"/>
                        </a:spcBef>
                        <a:defRPr/>
                      </a:pPr>
                      <a:r>
                        <a:rPr lang="de-DE" sz="1400" b="0" i="0" kern="1200" dirty="0">
                          <a:solidFill>
                            <a:schemeClr val="dk1"/>
                          </a:solidFill>
                          <a:effectLst/>
                          <a:latin typeface="+mn-lt"/>
                          <a:ea typeface="+mn-ea"/>
                          <a:cs typeface="+mn-cs"/>
                        </a:rPr>
                        <a:t>ANT896-4ME mobile </a:t>
                      </a:r>
                      <a:r>
                        <a:rPr lang="de-DE" sz="1400" b="0" i="0" kern="1200" dirty="0" err="1">
                          <a:solidFill>
                            <a:schemeClr val="dk1"/>
                          </a:solidFill>
                          <a:effectLst/>
                          <a:latin typeface="+mn-lt"/>
                          <a:ea typeface="+mn-ea"/>
                          <a:cs typeface="+mn-cs"/>
                        </a:rPr>
                        <a:t>wireless</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antenna</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for</a:t>
                      </a:r>
                      <a:r>
                        <a:rPr lang="de-DE" sz="1400" b="0" i="0" kern="1200" dirty="0">
                          <a:solidFill>
                            <a:schemeClr val="dk1"/>
                          </a:solidFill>
                          <a:effectLst/>
                          <a:latin typeface="+mn-lt"/>
                          <a:ea typeface="+mn-ea"/>
                          <a:cs typeface="+mn-cs"/>
                        </a:rPr>
                        <a:t> GSM (2G), UMTS (3G) and LTE(4G) Networks, </a:t>
                      </a:r>
                      <a:r>
                        <a:rPr lang="de-DE" sz="1400" b="0" i="0" kern="1200" dirty="0" err="1">
                          <a:solidFill>
                            <a:schemeClr val="dk1"/>
                          </a:solidFill>
                          <a:effectLst/>
                          <a:latin typeface="+mn-lt"/>
                          <a:ea typeface="+mn-ea"/>
                          <a:cs typeface="+mn-cs"/>
                        </a:rPr>
                        <a:t>Omnidirectional</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Characteristic</a:t>
                      </a:r>
                      <a:r>
                        <a:rPr lang="de-DE" sz="1400" b="0" i="0" kern="1200" dirty="0">
                          <a:solidFill>
                            <a:schemeClr val="dk1"/>
                          </a:solidFill>
                          <a:effectLst/>
                          <a:latin typeface="+mn-lt"/>
                          <a:ea typeface="+mn-ea"/>
                          <a:cs typeface="+mn-cs"/>
                        </a:rPr>
                        <a:t>, incl. N-</a:t>
                      </a:r>
                      <a:r>
                        <a:rPr lang="de-DE" sz="1400" b="0" i="0" kern="1200" dirty="0" err="1">
                          <a:solidFill>
                            <a:schemeClr val="dk1"/>
                          </a:solidFill>
                          <a:effectLst/>
                          <a:latin typeface="+mn-lt"/>
                          <a:ea typeface="+mn-ea"/>
                          <a:cs typeface="+mn-cs"/>
                        </a:rPr>
                        <a:t>female</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connector</a:t>
                      </a:r>
                      <a:r>
                        <a:rPr lang="de-DE" sz="1400" b="0" i="0" kern="1200" dirty="0">
                          <a:solidFill>
                            <a:schemeClr val="dk1"/>
                          </a:solidFill>
                          <a:effectLst/>
                          <a:latin typeface="+mn-lt"/>
                          <a:ea typeface="+mn-ea"/>
                          <a:cs typeface="+mn-cs"/>
                        </a:rPr>
                        <a:t>: 3 </a:t>
                      </a:r>
                      <a:r>
                        <a:rPr lang="de-DE" sz="1400" b="0" i="0" kern="1200" dirty="0" err="1">
                          <a:solidFill>
                            <a:schemeClr val="dk1"/>
                          </a:solidFill>
                          <a:effectLst/>
                          <a:latin typeface="+mn-lt"/>
                          <a:ea typeface="+mn-ea"/>
                          <a:cs typeface="+mn-cs"/>
                        </a:rPr>
                        <a:t>dBi</a:t>
                      </a:r>
                      <a:r>
                        <a:rPr lang="de-DE" sz="1400" b="0" i="0" kern="1200" dirty="0">
                          <a:solidFill>
                            <a:schemeClr val="dk1"/>
                          </a:solidFill>
                          <a:effectLst/>
                          <a:latin typeface="+mn-lt"/>
                          <a:ea typeface="+mn-ea"/>
                          <a:cs typeface="+mn-cs"/>
                        </a:rPr>
                        <a:t>; IP66 (-40-+70°C), </a:t>
                      </a:r>
                      <a:r>
                        <a:rPr lang="de-DE" sz="1400" b="0" i="0" kern="1200" dirty="0" err="1">
                          <a:solidFill>
                            <a:schemeClr val="dk1"/>
                          </a:solidFill>
                          <a:effectLst/>
                          <a:latin typeface="+mn-lt"/>
                          <a:ea typeface="+mn-ea"/>
                          <a:cs typeface="+mn-cs"/>
                        </a:rPr>
                        <a:t>Observe</a:t>
                      </a:r>
                      <a:r>
                        <a:rPr lang="de-DE" sz="1400" b="0" i="0" kern="1200" dirty="0">
                          <a:solidFill>
                            <a:schemeClr val="dk1"/>
                          </a:solidFill>
                          <a:effectLst/>
                          <a:latin typeface="+mn-lt"/>
                          <a:ea typeface="+mn-ea"/>
                          <a:cs typeface="+mn-cs"/>
                        </a:rPr>
                        <a:t> national </a:t>
                      </a:r>
                      <a:r>
                        <a:rPr lang="de-DE" sz="1400" b="0" i="0" kern="1200" dirty="0" err="1">
                          <a:solidFill>
                            <a:schemeClr val="dk1"/>
                          </a:solidFill>
                          <a:effectLst/>
                          <a:latin typeface="+mn-lt"/>
                          <a:ea typeface="+mn-ea"/>
                          <a:cs typeface="+mn-cs"/>
                        </a:rPr>
                        <a:t>approvals</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mounting</a:t>
                      </a:r>
                      <a:r>
                        <a:rPr lang="de-DE" sz="1400" b="0" i="0" kern="1200" dirty="0">
                          <a:solidFill>
                            <a:schemeClr val="dk1"/>
                          </a:solidFill>
                          <a:effectLst/>
                          <a:latin typeface="+mn-lt"/>
                          <a:ea typeface="+mn-ea"/>
                          <a:cs typeface="+mn-cs"/>
                        </a:rPr>
                        <a:t> on </a:t>
                      </a:r>
                      <a:r>
                        <a:rPr lang="de-DE" sz="1400" b="0" i="0" kern="1200" dirty="0" err="1">
                          <a:solidFill>
                            <a:schemeClr val="dk1"/>
                          </a:solidFill>
                          <a:effectLst/>
                          <a:latin typeface="+mn-lt"/>
                          <a:ea typeface="+mn-ea"/>
                          <a:cs typeface="+mn-cs"/>
                        </a:rPr>
                        <a:t>control</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cabinet</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scope</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of</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delivery</a:t>
                      </a:r>
                      <a:r>
                        <a:rPr lang="de-DE" sz="1400" b="0" i="0" kern="1200" dirty="0">
                          <a:solidFill>
                            <a:schemeClr val="dk1"/>
                          </a:solidFill>
                          <a:effectLst/>
                          <a:latin typeface="+mn-lt"/>
                          <a:ea typeface="+mn-ea"/>
                          <a:cs typeface="+mn-cs"/>
                        </a:rPr>
                        <a:t>: 1x ANT 896-4ME, </a:t>
                      </a:r>
                      <a:r>
                        <a:rPr lang="de-DE" sz="1400" b="0" i="0" kern="1200" dirty="0" err="1">
                          <a:solidFill>
                            <a:schemeClr val="dk1"/>
                          </a:solidFill>
                          <a:effectLst/>
                          <a:latin typeface="+mn-lt"/>
                          <a:ea typeface="+mn-ea"/>
                          <a:cs typeface="+mn-cs"/>
                        </a:rPr>
                        <a:t>compact</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instructions</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as</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hard</a:t>
                      </a:r>
                      <a:r>
                        <a:rPr lang="de-DE" sz="1400" b="0" i="0" kern="1200" dirty="0">
                          <a:solidFill>
                            <a:schemeClr val="dk1"/>
                          </a:solidFill>
                          <a:effectLst/>
                          <a:latin typeface="+mn-lt"/>
                          <a:ea typeface="+mn-ea"/>
                          <a:cs typeface="+mn-cs"/>
                        </a:rPr>
                        <a:t> </a:t>
                      </a:r>
                      <a:r>
                        <a:rPr lang="de-DE" sz="1400" b="0" i="0" kern="1200" dirty="0" err="1">
                          <a:solidFill>
                            <a:schemeClr val="dk1"/>
                          </a:solidFill>
                          <a:effectLst/>
                          <a:latin typeface="+mn-lt"/>
                          <a:ea typeface="+mn-ea"/>
                          <a:cs typeface="+mn-cs"/>
                        </a:rPr>
                        <a:t>copy</a:t>
                      </a:r>
                      <a:r>
                        <a:rPr lang="de-DE" sz="1400" b="0" i="0" kern="1200" dirty="0">
                          <a:solidFill>
                            <a:schemeClr val="dk1"/>
                          </a:solidFill>
                          <a:effectLst/>
                          <a:latin typeface="+mn-lt"/>
                          <a:ea typeface="+mn-ea"/>
                          <a:cs typeface="+mn-cs"/>
                        </a:rPr>
                        <a:t> English/German</a:t>
                      </a:r>
                      <a:endParaRPr lang="en-US" sz="1400" b="0" i="0" kern="1200" dirty="0">
                        <a:solidFill>
                          <a:schemeClr val="dk1"/>
                        </a:solidFill>
                        <a:effectLst/>
                        <a:latin typeface="+mn-lt"/>
                        <a:ea typeface="+mn-ea"/>
                        <a:cs typeface="+mn-cs"/>
                      </a:endParaRP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D9E1"/>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D9E1"/>
                    </a:solidFill>
                  </a:tcPr>
                </a:tc>
                <a:extLst>
                  <a:ext uri="{0D108BD9-81ED-4DB2-BD59-A6C34878D82A}">
                    <a16:rowId xmlns:a16="http://schemas.microsoft.com/office/drawing/2014/main" val="10003"/>
                  </a:ext>
                </a:extLst>
              </a:tr>
              <a:tr h="408207">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noProof="0">
                          <a:solidFill>
                            <a:schemeClr val="bg1"/>
                          </a:solidFill>
                          <a:latin typeface="Arial" pitchFamily="34" charset="0"/>
                        </a:rPr>
                        <a:t>GPS Antenna:</a:t>
                      </a:r>
                      <a:endParaRPr lang="en-US" b="1" noProof="0" dirty="0">
                        <a:solidFill>
                          <a:schemeClr val="bg1"/>
                        </a:solidFill>
                        <a:latin typeface="Arial"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46E"/>
                    </a:solidFill>
                  </a:tcPr>
                </a:tc>
                <a:tc hMerge="1">
                  <a:txBody>
                    <a:bodyPr/>
                    <a:lstStyle/>
                    <a:p>
                      <a:endParaRPr lang="de-DE"/>
                    </a:p>
                  </a:txBody>
                  <a:tcPr/>
                </a:tc>
                <a:extLst>
                  <a:ext uri="{0D108BD9-81ED-4DB2-BD59-A6C34878D82A}">
                    <a16:rowId xmlns:a16="http://schemas.microsoft.com/office/drawing/2014/main" val="10004"/>
                  </a:ext>
                </a:extLst>
              </a:tr>
              <a:tr h="928516">
                <a:tc>
                  <a:txBody>
                    <a:bodyPr/>
                    <a:lstStyle/>
                    <a:p>
                      <a:pPr>
                        <a:spcBef>
                          <a:spcPts val="0"/>
                        </a:spcBef>
                        <a:defRPr/>
                      </a:pPr>
                      <a:r>
                        <a:rPr lang="en-US" sz="1400" b="1" dirty="0">
                          <a:solidFill>
                            <a:schemeClr val="tx1"/>
                          </a:solidFill>
                          <a:latin typeface="Arial" charset="0"/>
                          <a:ea typeface="ＭＳ Ｐゴシック" pitchFamily="34" charset="-128"/>
                          <a:cs typeface="Arial" charset="0"/>
                        </a:rPr>
                        <a:t>ANT895-6ML</a:t>
                      </a:r>
                      <a:r>
                        <a:rPr lang="en-US" sz="1400" dirty="0">
                          <a:solidFill>
                            <a:schemeClr val="tx1"/>
                          </a:solidFill>
                          <a:latin typeface="Arial" charset="0"/>
                          <a:ea typeface="ＭＳ Ｐゴシック" pitchFamily="34" charset="-128"/>
                          <a:cs typeface="Arial" charset="0"/>
                        </a:rPr>
                        <a:t> </a:t>
                      </a:r>
                      <a:r>
                        <a:rPr lang="en-US" sz="1400" b="1" dirty="0">
                          <a:solidFill>
                            <a:schemeClr val="tx1"/>
                          </a:solidFill>
                          <a:latin typeface="Arial" charset="0"/>
                          <a:ea typeface="ＭＳ Ｐゴシック" pitchFamily="34" charset="-128"/>
                          <a:cs typeface="Arial" charset="0"/>
                        </a:rPr>
                        <a:t>(6GK5895-6ML00-0AA0</a:t>
                      </a:r>
                      <a:r>
                        <a:rPr lang="en-US" sz="1400" dirty="0">
                          <a:solidFill>
                            <a:schemeClr val="tx1"/>
                          </a:solidFill>
                          <a:latin typeface="Arial" charset="0"/>
                          <a:ea typeface="ＭＳ Ｐゴシック" pitchFamily="34" charset="-128"/>
                          <a:cs typeface="Arial" charset="0"/>
                        </a:rPr>
                        <a:t>)</a:t>
                      </a:r>
                    </a:p>
                    <a:p>
                      <a:pPr>
                        <a:spcBef>
                          <a:spcPts val="0"/>
                        </a:spcBef>
                        <a:defRPr/>
                      </a:pPr>
                      <a:r>
                        <a:rPr lang="en-US" sz="1400" b="0" i="0" kern="1200" dirty="0">
                          <a:solidFill>
                            <a:schemeClr val="dk1"/>
                          </a:solidFill>
                          <a:effectLst/>
                          <a:latin typeface="+mn-lt"/>
                          <a:ea typeface="+mn-ea"/>
                          <a:cs typeface="+mn-cs"/>
                        </a:rPr>
                        <a:t>ANT895-6ML GPS antenna </a:t>
                      </a:r>
                      <a:r>
                        <a:rPr lang="en-US" sz="1400" b="0" i="0" kern="1200" dirty="0" err="1">
                          <a:solidFill>
                            <a:schemeClr val="dk1"/>
                          </a:solidFill>
                          <a:effectLst/>
                          <a:latin typeface="+mn-lt"/>
                          <a:ea typeface="+mn-ea"/>
                          <a:cs typeface="+mn-cs"/>
                        </a:rPr>
                        <a:t>Antenna</a:t>
                      </a:r>
                      <a:r>
                        <a:rPr lang="en-US" sz="1400" b="0" i="0" kern="1200" dirty="0">
                          <a:solidFill>
                            <a:schemeClr val="dk1"/>
                          </a:solidFill>
                          <a:effectLst/>
                          <a:latin typeface="+mn-lt"/>
                          <a:ea typeface="+mn-ea"/>
                          <a:cs typeface="+mn-cs"/>
                        </a:rPr>
                        <a:t> with integrated signal amplifier incl. 0.3 m connection cable and N-female connector; 3 </a:t>
                      </a:r>
                      <a:r>
                        <a:rPr lang="en-US" sz="1400" b="0" i="0" kern="1200" dirty="0" err="1">
                          <a:solidFill>
                            <a:schemeClr val="dk1"/>
                          </a:solidFill>
                          <a:effectLst/>
                          <a:latin typeface="+mn-lt"/>
                          <a:ea typeface="+mn-ea"/>
                          <a:cs typeface="+mn-cs"/>
                        </a:rPr>
                        <a:t>dBi</a:t>
                      </a:r>
                      <a:r>
                        <a:rPr lang="en-US" sz="1400" b="0" i="0" kern="1200" dirty="0">
                          <a:solidFill>
                            <a:schemeClr val="dk1"/>
                          </a:solidFill>
                          <a:effectLst/>
                          <a:latin typeface="+mn-lt"/>
                          <a:ea typeface="+mn-ea"/>
                          <a:cs typeface="+mn-cs"/>
                        </a:rPr>
                        <a:t> IP67 (-40...+85 °C) Mounting with magnet or Screw mounting Observe national approvals; compact instructions as hard copy English/German; scope of delivery: 1x ANT 895-6ML</a:t>
                      </a: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D9E1"/>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D9E1"/>
                    </a:solidFill>
                  </a:tcPr>
                </a:tc>
                <a:extLst>
                  <a:ext uri="{0D108BD9-81ED-4DB2-BD59-A6C34878D82A}">
                    <a16:rowId xmlns:a16="http://schemas.microsoft.com/office/drawing/2014/main" val="10005"/>
                  </a:ext>
                </a:extLst>
              </a:tr>
            </a:tbl>
          </a:graphicData>
        </a:graphic>
      </p:graphicFrame>
      <p:sp>
        <p:nvSpPr>
          <p:cNvPr id="140290" name="cdtRectangle 2 Id140290"/>
          <p:cNvSpPr>
            <a:spLocks noGrp="1" noChangeArrowheads="1"/>
          </p:cNvSpPr>
          <p:nvPr>
            <p:ph type="title"/>
          </p:nvPr>
        </p:nvSpPr>
        <p:spPr/>
        <p:txBody>
          <a:bodyPr/>
          <a:lstStyle/>
          <a:p>
            <a:r>
              <a:rPr lang="en-US" altLang="de-DE" dirty="0">
                <a:sym typeface="Arial" pitchFamily="34" charset="0"/>
              </a:rPr>
              <a:t>LOGO! CMR</a:t>
            </a:r>
            <a:br>
              <a:rPr lang="en-US" altLang="de-DE" dirty="0">
                <a:sym typeface="Arial" pitchFamily="34" charset="0"/>
              </a:rPr>
            </a:br>
            <a:r>
              <a:rPr lang="en-US" altLang="de-DE" dirty="0"/>
              <a:t>Ordering data </a:t>
            </a:r>
            <a:r>
              <a:rPr lang="en-US" altLang="de-DE" dirty="0">
                <a:sym typeface="Arial" pitchFamily="34" charset="0"/>
              </a:rPr>
              <a:t>Accessories 1</a:t>
            </a:r>
            <a:endParaRPr lang="en-US" noProof="0" dirty="0"/>
          </a:p>
        </p:txBody>
      </p:sp>
      <p:pic>
        <p:nvPicPr>
          <p:cNvPr id="9" name="Picture 11" descr="GSM-Antenne ANT794-4M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0555614" y="1831065"/>
            <a:ext cx="658018" cy="837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400000">
            <a:off x="10374212" y="4767033"/>
            <a:ext cx="975855" cy="1752480"/>
          </a:xfrm>
          <a:prstGeom prst="rect">
            <a:avLst/>
          </a:prstGeom>
        </p:spPr>
      </p:pic>
      <p:pic>
        <p:nvPicPr>
          <p:cNvPr id="3" name="Grafik 2"/>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06869" y="2773790"/>
            <a:ext cx="774847" cy="1106924"/>
          </a:xfrm>
          <a:prstGeom prst="rect">
            <a:avLst/>
          </a:prstGeom>
        </p:spPr>
      </p:pic>
      <p:pic>
        <p:nvPicPr>
          <p:cNvPr id="4" name="Grafik 3"/>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0296221" y="3956914"/>
            <a:ext cx="1176803" cy="934629"/>
          </a:xfrm>
          <a:prstGeom prst="rect">
            <a:avLst/>
          </a:prstGeom>
        </p:spPr>
      </p:pic>
    </p:spTree>
    <p:custDataLst>
      <p:tags r:id="rId2"/>
    </p:custDataLst>
    <p:extLst>
      <p:ext uri="{BB962C8B-B14F-4D97-AF65-F5344CB8AC3E}">
        <p14:creationId xmlns:p14="http://schemas.microsoft.com/office/powerpoint/2010/main" val="1800569135"/>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p:custDataLst>
              <p:tags r:id="rId3"/>
            </p:custDataLst>
            <p:extLst>
              <p:ext uri="{D42A27DB-BD31-4B8C-83A1-F6EECF244321}">
                <p14:modId xmlns:p14="http://schemas.microsoft.com/office/powerpoint/2010/main" val="68963361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4825" name="think-cell Slide" r:id="rId6" imgW="414" imgH="414" progId="TCLayout.ActiveDocument.1">
                  <p:embed/>
                </p:oleObj>
              </mc:Choice>
              <mc:Fallback>
                <p:oleObj name="think-cell Slide" r:id="rId6" imgW="414" imgH="414"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40290" name="cdtRectangle 2 Id140290"/>
          <p:cNvSpPr>
            <a:spLocks noGrp="1" noChangeArrowheads="1"/>
          </p:cNvSpPr>
          <p:nvPr>
            <p:ph type="title"/>
          </p:nvPr>
        </p:nvSpPr>
        <p:spPr/>
        <p:txBody>
          <a:bodyPr/>
          <a:lstStyle/>
          <a:p>
            <a:r>
              <a:rPr lang="en-US" altLang="de-DE" dirty="0">
                <a:sym typeface="Arial" pitchFamily="34" charset="0"/>
              </a:rPr>
              <a:t>LOGO! CMR</a:t>
            </a:r>
            <a:br>
              <a:rPr lang="en-US" altLang="de-DE" dirty="0">
                <a:sym typeface="Arial" pitchFamily="34" charset="0"/>
              </a:rPr>
            </a:br>
            <a:r>
              <a:rPr lang="en-US" altLang="de-DE" dirty="0"/>
              <a:t>Ordering data </a:t>
            </a:r>
            <a:r>
              <a:rPr lang="en-US" altLang="de-DE" dirty="0">
                <a:sym typeface="Arial" pitchFamily="34" charset="0"/>
              </a:rPr>
              <a:t>Accessories (2)</a:t>
            </a:r>
            <a:endParaRPr lang="en-US" noProof="0" dirty="0"/>
          </a:p>
        </p:txBody>
      </p:sp>
      <p:graphicFrame>
        <p:nvGraphicFramePr>
          <p:cNvPr id="13" name="Tabelle 12"/>
          <p:cNvGraphicFramePr>
            <a:graphicFrameLocks noGrp="1"/>
          </p:cNvGraphicFramePr>
          <p:nvPr>
            <p:extLst>
              <p:ext uri="{D42A27DB-BD31-4B8C-83A1-F6EECF244321}">
                <p14:modId xmlns:p14="http://schemas.microsoft.com/office/powerpoint/2010/main" val="3324426475"/>
              </p:ext>
            </p:extLst>
          </p:nvPr>
        </p:nvGraphicFramePr>
        <p:xfrm>
          <a:off x="627061" y="1412871"/>
          <a:ext cx="5472114" cy="4752000"/>
        </p:xfrm>
        <a:graphic>
          <a:graphicData uri="http://schemas.openxmlformats.org/drawingml/2006/table">
            <a:tbl>
              <a:tblPr firstRow="1" bandRow="1">
                <a:tableStyleId>{5C22544A-7EE6-4342-B048-85BDC9FD1C3A}</a:tableStyleId>
              </a:tblPr>
              <a:tblGrid>
                <a:gridCol w="5472114">
                  <a:extLst>
                    <a:ext uri="{9D8B030D-6E8A-4147-A177-3AD203B41FA5}">
                      <a16:colId xmlns:a16="http://schemas.microsoft.com/office/drawing/2014/main" val="20000"/>
                    </a:ext>
                  </a:extLst>
                </a:gridCol>
              </a:tblGrid>
              <a:tr h="432000">
                <a:tc>
                  <a:txBody>
                    <a:bodyPr/>
                    <a:lstStyle/>
                    <a:p>
                      <a:r>
                        <a:rPr lang="en-US" b="1"/>
                        <a:t>Connecting Cable</a:t>
                      </a:r>
                      <a:r>
                        <a:rPr lang="en-US" b="1" noProof="0"/>
                        <a:t>:</a:t>
                      </a:r>
                      <a:endParaRPr lang="en-US" b="1" noProof="0" dirty="0"/>
                    </a:p>
                  </a:txBody>
                  <a:tcPr anchor="ctr">
                    <a:lnL w="12700" cmpd="sng">
                      <a:noFill/>
                    </a:lnL>
                    <a:lnR w="12700" cap="flat" cmpd="sng" algn="ctr">
                      <a:no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46E"/>
                    </a:solidFill>
                  </a:tcPr>
                </a:tc>
                <a:extLst>
                  <a:ext uri="{0D108BD9-81ED-4DB2-BD59-A6C34878D82A}">
                    <a16:rowId xmlns:a16="http://schemas.microsoft.com/office/drawing/2014/main" val="10000"/>
                  </a:ext>
                </a:extLst>
              </a:tr>
              <a:tr h="2160000">
                <a:tc>
                  <a:txBody>
                    <a:bodyPr/>
                    <a:lstStyle/>
                    <a:p>
                      <a:pPr>
                        <a:spcBef>
                          <a:spcPts val="0"/>
                        </a:spcBef>
                        <a:defRPr/>
                      </a:pPr>
                      <a:r>
                        <a:rPr lang="en-US" sz="1400" dirty="0">
                          <a:solidFill>
                            <a:schemeClr val="tx1"/>
                          </a:solidFill>
                          <a:latin typeface="Arial" charset="0"/>
                          <a:ea typeface="ＭＳ Ｐゴシック" pitchFamily="34" charset="-128"/>
                          <a:cs typeface="Arial" charset="0"/>
                        </a:rPr>
                        <a:t>SIMATIC NET </a:t>
                      </a:r>
                      <a:r>
                        <a:rPr lang="en-US" sz="1400" b="1" dirty="0">
                          <a:solidFill>
                            <a:schemeClr val="tx1"/>
                          </a:solidFill>
                          <a:latin typeface="Arial" charset="0"/>
                          <a:ea typeface="ＭＳ Ｐゴシック" pitchFamily="34" charset="-128"/>
                          <a:cs typeface="Arial" charset="0"/>
                        </a:rPr>
                        <a:t>N-CONNECT/SMA MALE/MALE FLEXIBLE CONNECTION CABLE</a:t>
                      </a:r>
                      <a:r>
                        <a:rPr lang="en-US" sz="1400" dirty="0">
                          <a:solidFill>
                            <a:schemeClr val="tx1"/>
                          </a:solidFill>
                          <a:latin typeface="Arial" charset="0"/>
                          <a:ea typeface="ＭＳ Ｐゴシック" pitchFamily="34" charset="-128"/>
                          <a:cs typeface="Arial" charset="0"/>
                        </a:rPr>
                        <a:t> pre-assembled</a:t>
                      </a:r>
                    </a:p>
                    <a:p>
                      <a:pPr>
                        <a:spcBef>
                          <a:spcPts val="0"/>
                        </a:spcBef>
                        <a:defRPr/>
                      </a:pPr>
                      <a:r>
                        <a:rPr lang="en-US" sz="1400" dirty="0">
                          <a:solidFill>
                            <a:schemeClr val="tx1"/>
                          </a:solidFill>
                          <a:latin typeface="Arial" charset="0"/>
                          <a:ea typeface="ＭＳ Ｐゴシック" pitchFamily="34" charset="-128"/>
                          <a:cs typeface="Arial" charset="0"/>
                        </a:rPr>
                        <a:t>suitable for 0..6 GHz, IP68</a:t>
                      </a:r>
                      <a:r>
                        <a:rPr lang="en-US" sz="1400" b="1" dirty="0">
                          <a:solidFill>
                            <a:schemeClr val="tx1"/>
                          </a:solidFill>
                          <a:latin typeface="Arial" charset="0"/>
                          <a:ea typeface="ＭＳ Ｐゴシック" pitchFamily="34" charset="-128"/>
                          <a:cs typeface="Arial" charset="0"/>
                        </a:rPr>
                        <a:t> </a:t>
                      </a:r>
                    </a:p>
                    <a:p>
                      <a:pPr>
                        <a:spcBef>
                          <a:spcPts val="0"/>
                        </a:spcBef>
                        <a:defRPr/>
                      </a:pPr>
                      <a:r>
                        <a:rPr lang="en-US" sz="1400" b="1" dirty="0">
                          <a:solidFill>
                            <a:schemeClr val="tx1"/>
                          </a:solidFill>
                          <a:latin typeface="Arial" charset="0"/>
                          <a:ea typeface="ＭＳ Ｐゴシック" pitchFamily="34" charset="-128"/>
                          <a:cs typeface="Arial" charset="0"/>
                        </a:rPr>
                        <a:t>Lengths</a:t>
                      </a:r>
                      <a:r>
                        <a:rPr lang="en-US" sz="1400" dirty="0">
                          <a:solidFill>
                            <a:schemeClr val="tx1"/>
                          </a:solidFill>
                          <a:latin typeface="Arial" charset="0"/>
                          <a:ea typeface="ＭＳ Ｐゴシック" pitchFamily="34" charset="-128"/>
                          <a:cs typeface="Arial" charset="0"/>
                        </a:rPr>
                        <a:t>: 		</a:t>
                      </a:r>
                    </a:p>
                    <a:p>
                      <a:pPr>
                        <a:spcBef>
                          <a:spcPts val="0"/>
                        </a:spcBef>
                        <a:defRPr/>
                      </a:pPr>
                      <a:r>
                        <a:rPr lang="en-US" sz="1400" b="1" dirty="0">
                          <a:solidFill>
                            <a:schemeClr val="tx1"/>
                          </a:solidFill>
                          <a:latin typeface="Arial" charset="0"/>
                          <a:ea typeface="ＭＳ Ｐゴシック" pitchFamily="34" charset="-128"/>
                          <a:cs typeface="Arial" charset="0"/>
                        </a:rPr>
                        <a:t>6XV1875-5LE30</a:t>
                      </a:r>
                      <a:r>
                        <a:rPr lang="en-US" sz="1400" dirty="0">
                          <a:solidFill>
                            <a:schemeClr val="tx1"/>
                          </a:solidFill>
                          <a:latin typeface="Arial" charset="0"/>
                          <a:ea typeface="ＭＳ Ｐゴシック" pitchFamily="34" charset="-128"/>
                          <a:cs typeface="Arial" charset="0"/>
                        </a:rPr>
                        <a:t>    0,3m  	</a:t>
                      </a:r>
                    </a:p>
                    <a:p>
                      <a:pPr>
                        <a:spcBef>
                          <a:spcPts val="0"/>
                        </a:spcBef>
                        <a:defRPr/>
                      </a:pPr>
                      <a:r>
                        <a:rPr lang="en-US" sz="1400" b="1" dirty="0">
                          <a:solidFill>
                            <a:schemeClr val="tx1"/>
                          </a:solidFill>
                          <a:latin typeface="Arial" charset="0"/>
                          <a:ea typeface="ＭＳ Ｐゴシック" pitchFamily="34" charset="-128"/>
                          <a:cs typeface="Arial" charset="0"/>
                        </a:rPr>
                        <a:t>6XV1875-5LH10</a:t>
                      </a:r>
                      <a:r>
                        <a:rPr lang="en-US" sz="1400" dirty="0">
                          <a:solidFill>
                            <a:schemeClr val="tx1"/>
                          </a:solidFill>
                          <a:latin typeface="Arial" charset="0"/>
                          <a:ea typeface="ＭＳ Ｐゴシック" pitchFamily="34" charset="-128"/>
                          <a:cs typeface="Arial" charset="0"/>
                        </a:rPr>
                        <a:t>       1m 	</a:t>
                      </a:r>
                    </a:p>
                    <a:p>
                      <a:pPr>
                        <a:spcBef>
                          <a:spcPts val="0"/>
                        </a:spcBef>
                        <a:defRPr/>
                      </a:pPr>
                      <a:r>
                        <a:rPr lang="en-US" sz="1400" b="1" dirty="0">
                          <a:solidFill>
                            <a:schemeClr val="tx1"/>
                          </a:solidFill>
                          <a:latin typeface="Arial" charset="0"/>
                          <a:ea typeface="ＭＳ Ｐゴシック" pitchFamily="34" charset="-128"/>
                          <a:cs typeface="Arial" charset="0"/>
                        </a:rPr>
                        <a:t>6XV1875-5LH20</a:t>
                      </a:r>
                      <a:r>
                        <a:rPr lang="en-US" sz="1400" dirty="0">
                          <a:solidFill>
                            <a:schemeClr val="tx1"/>
                          </a:solidFill>
                          <a:latin typeface="Arial" charset="0"/>
                          <a:ea typeface="ＭＳ Ｐゴシック" pitchFamily="34" charset="-128"/>
                          <a:cs typeface="Arial" charset="0"/>
                        </a:rPr>
                        <a:t>       2m 	</a:t>
                      </a:r>
                    </a:p>
                    <a:p>
                      <a:pPr>
                        <a:spcBef>
                          <a:spcPts val="0"/>
                        </a:spcBef>
                        <a:defRPr/>
                      </a:pPr>
                      <a:r>
                        <a:rPr lang="en-US" sz="1400" b="1" dirty="0">
                          <a:solidFill>
                            <a:schemeClr val="tx1"/>
                          </a:solidFill>
                          <a:latin typeface="Arial" charset="0"/>
                          <a:ea typeface="ＭＳ Ｐゴシック" pitchFamily="34" charset="-128"/>
                          <a:cs typeface="Arial" charset="0"/>
                        </a:rPr>
                        <a:t>6XV1875-5LH50</a:t>
                      </a:r>
                      <a:r>
                        <a:rPr lang="en-US" sz="1400" dirty="0">
                          <a:solidFill>
                            <a:schemeClr val="tx1"/>
                          </a:solidFill>
                          <a:latin typeface="Arial" charset="0"/>
                          <a:ea typeface="ＭＳ Ｐゴシック" pitchFamily="34" charset="-128"/>
                          <a:cs typeface="Arial" charset="0"/>
                        </a:rPr>
                        <a:t>       5m  </a:t>
                      </a:r>
                      <a:endParaRPr lang="en-US" sz="1400" dirty="0">
                        <a:latin typeface="+mn-lt"/>
                      </a:endParaRP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D9E1"/>
                    </a:solidFill>
                  </a:tcPr>
                </a:tc>
                <a:extLst>
                  <a:ext uri="{0D108BD9-81ED-4DB2-BD59-A6C34878D82A}">
                    <a16:rowId xmlns:a16="http://schemas.microsoft.com/office/drawing/2014/main" val="10001"/>
                  </a:ext>
                </a:extLst>
              </a:tr>
              <a:tr h="2160000">
                <a:tc>
                  <a:txBody>
                    <a:bodyPr/>
                    <a:lstStyle/>
                    <a:p>
                      <a:pPr>
                        <a:spcBef>
                          <a:spcPts val="0"/>
                        </a:spcBef>
                        <a:defRPr/>
                      </a:pPr>
                      <a:r>
                        <a:rPr lang="en-US" sz="1400" dirty="0">
                          <a:solidFill>
                            <a:schemeClr val="tx1"/>
                          </a:solidFill>
                          <a:latin typeface="Arial" charset="0"/>
                          <a:ea typeface="ＭＳ Ｐゴシック" pitchFamily="34" charset="-128"/>
                          <a:cs typeface="Arial" charset="0"/>
                        </a:rPr>
                        <a:t>SIMATIC NET </a:t>
                      </a:r>
                      <a:r>
                        <a:rPr lang="en-US" sz="1400" b="1" dirty="0">
                          <a:solidFill>
                            <a:schemeClr val="tx1"/>
                          </a:solidFill>
                          <a:latin typeface="Arial" charset="0"/>
                          <a:ea typeface="ＭＳ Ｐゴシック" pitchFamily="34" charset="-128"/>
                          <a:cs typeface="Arial" charset="0"/>
                        </a:rPr>
                        <a:t>N-CONNECT MALE/MALE FLEXIBLE CONNECTION CABLE </a:t>
                      </a:r>
                      <a:r>
                        <a:rPr lang="en-US" sz="1400" dirty="0">
                          <a:solidFill>
                            <a:schemeClr val="tx1"/>
                          </a:solidFill>
                          <a:latin typeface="Arial" charset="0"/>
                          <a:ea typeface="ＭＳ Ｐゴシック" pitchFamily="34" charset="-128"/>
                          <a:cs typeface="Arial" charset="0"/>
                        </a:rPr>
                        <a:t>pre-assembled; </a:t>
                      </a:r>
                    </a:p>
                    <a:p>
                      <a:pPr>
                        <a:spcBef>
                          <a:spcPts val="0"/>
                        </a:spcBef>
                        <a:defRPr/>
                      </a:pPr>
                      <a:r>
                        <a:rPr lang="en-US" sz="1400" dirty="0">
                          <a:solidFill>
                            <a:schemeClr val="tx1"/>
                          </a:solidFill>
                          <a:latin typeface="Arial" charset="0"/>
                          <a:ea typeface="ＭＳ Ｐゴシック" pitchFamily="34" charset="-128"/>
                          <a:cs typeface="Arial" charset="0"/>
                        </a:rPr>
                        <a:t>suitable for 0..6 GHz, IP68 </a:t>
                      </a:r>
                    </a:p>
                    <a:p>
                      <a:pPr>
                        <a:spcBef>
                          <a:spcPts val="0"/>
                        </a:spcBef>
                        <a:defRPr/>
                      </a:pPr>
                      <a:r>
                        <a:rPr lang="en-US" sz="1400" b="1" dirty="0">
                          <a:solidFill>
                            <a:schemeClr val="tx1"/>
                          </a:solidFill>
                          <a:latin typeface="Arial" charset="0"/>
                          <a:ea typeface="ＭＳ Ｐゴシック" pitchFamily="34" charset="-128"/>
                          <a:cs typeface="Arial" charset="0"/>
                        </a:rPr>
                        <a:t>Lengths</a:t>
                      </a:r>
                      <a:r>
                        <a:rPr lang="en-US" sz="1400" dirty="0">
                          <a:solidFill>
                            <a:schemeClr val="tx1"/>
                          </a:solidFill>
                          <a:latin typeface="Arial" charset="0"/>
                          <a:ea typeface="ＭＳ Ｐゴシック" pitchFamily="34" charset="-128"/>
                          <a:cs typeface="Arial" charset="0"/>
                        </a:rPr>
                        <a:t>: 		</a:t>
                      </a:r>
                    </a:p>
                    <a:p>
                      <a:pPr>
                        <a:spcBef>
                          <a:spcPts val="0"/>
                        </a:spcBef>
                        <a:defRPr/>
                      </a:pPr>
                      <a:r>
                        <a:rPr lang="en-US" sz="1400" b="1" dirty="0">
                          <a:solidFill>
                            <a:schemeClr val="tx1"/>
                          </a:solidFill>
                          <a:latin typeface="Arial" charset="0"/>
                          <a:ea typeface="ＭＳ Ｐゴシック" pitchFamily="34" charset="-128"/>
                          <a:cs typeface="Arial" charset="0"/>
                        </a:rPr>
                        <a:t>6XV1875-5AH10</a:t>
                      </a:r>
                      <a:r>
                        <a:rPr lang="en-US" sz="1400" dirty="0">
                          <a:solidFill>
                            <a:schemeClr val="tx1"/>
                          </a:solidFill>
                          <a:latin typeface="Arial" charset="0"/>
                          <a:ea typeface="ＭＳ Ｐゴシック" pitchFamily="34" charset="-128"/>
                          <a:cs typeface="Arial" charset="0"/>
                        </a:rPr>
                        <a:t>       1m  	</a:t>
                      </a:r>
                    </a:p>
                    <a:p>
                      <a:pPr>
                        <a:spcBef>
                          <a:spcPts val="0"/>
                        </a:spcBef>
                        <a:defRPr/>
                      </a:pPr>
                      <a:r>
                        <a:rPr lang="en-US" sz="1400" b="1" dirty="0">
                          <a:solidFill>
                            <a:schemeClr val="tx1"/>
                          </a:solidFill>
                          <a:latin typeface="Arial" charset="0"/>
                          <a:ea typeface="ＭＳ Ｐゴシック" pitchFamily="34" charset="-128"/>
                          <a:cs typeface="Arial" charset="0"/>
                        </a:rPr>
                        <a:t>6XV1875-5AH20</a:t>
                      </a:r>
                      <a:r>
                        <a:rPr lang="en-US" sz="1400" dirty="0">
                          <a:solidFill>
                            <a:schemeClr val="tx1"/>
                          </a:solidFill>
                          <a:latin typeface="Arial" charset="0"/>
                          <a:ea typeface="ＭＳ Ｐゴシック" pitchFamily="34" charset="-128"/>
                          <a:cs typeface="Arial" charset="0"/>
                        </a:rPr>
                        <a:t>       2m  	</a:t>
                      </a:r>
                    </a:p>
                    <a:p>
                      <a:pPr>
                        <a:spcBef>
                          <a:spcPts val="0"/>
                        </a:spcBef>
                        <a:defRPr/>
                      </a:pPr>
                      <a:r>
                        <a:rPr lang="en-US" sz="1400" b="1" dirty="0">
                          <a:solidFill>
                            <a:schemeClr val="tx1"/>
                          </a:solidFill>
                          <a:latin typeface="Arial" charset="0"/>
                          <a:ea typeface="ＭＳ Ｐゴシック" pitchFamily="34" charset="-128"/>
                          <a:cs typeface="Arial" charset="0"/>
                        </a:rPr>
                        <a:t>6XV1875-5AH50</a:t>
                      </a:r>
                      <a:r>
                        <a:rPr lang="en-US" sz="1400" dirty="0">
                          <a:solidFill>
                            <a:schemeClr val="tx1"/>
                          </a:solidFill>
                          <a:latin typeface="Arial" charset="0"/>
                          <a:ea typeface="ＭＳ Ｐゴシック" pitchFamily="34" charset="-128"/>
                          <a:cs typeface="Arial" charset="0"/>
                        </a:rPr>
                        <a:t>       5m 	</a:t>
                      </a:r>
                    </a:p>
                    <a:p>
                      <a:pPr>
                        <a:spcBef>
                          <a:spcPts val="0"/>
                        </a:spcBef>
                        <a:defRPr/>
                      </a:pPr>
                      <a:r>
                        <a:rPr lang="en-US" sz="1400" b="1" dirty="0">
                          <a:solidFill>
                            <a:schemeClr val="tx1"/>
                          </a:solidFill>
                          <a:latin typeface="Arial" charset="0"/>
                          <a:ea typeface="ＭＳ Ｐゴシック" pitchFamily="34" charset="-128"/>
                          <a:cs typeface="Arial" charset="0"/>
                        </a:rPr>
                        <a:t>6XV1875-5AN10</a:t>
                      </a:r>
                      <a:r>
                        <a:rPr lang="en-US" sz="1400" dirty="0">
                          <a:solidFill>
                            <a:schemeClr val="tx1"/>
                          </a:solidFill>
                          <a:latin typeface="Arial" charset="0"/>
                          <a:ea typeface="ＭＳ Ｐゴシック" pitchFamily="34" charset="-128"/>
                          <a:cs typeface="Arial" charset="0"/>
                        </a:rPr>
                        <a:t>     10m </a:t>
                      </a: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DD9E1"/>
                    </a:solidFill>
                  </a:tcPr>
                </a:tc>
                <a:extLst>
                  <a:ext uri="{0D108BD9-81ED-4DB2-BD59-A6C34878D82A}">
                    <a16:rowId xmlns:a16="http://schemas.microsoft.com/office/drawing/2014/main" val="10002"/>
                  </a:ext>
                </a:extLst>
              </a:tr>
            </a:tbl>
          </a:graphicData>
        </a:graphic>
      </p:graphicFrame>
      <p:pic>
        <p:nvPicPr>
          <p:cNvPr id="2" name="Grafik 1"/>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34805" y="2300628"/>
            <a:ext cx="2712590" cy="1421396"/>
          </a:xfrm>
          <a:prstGeom prst="rect">
            <a:avLst/>
          </a:prstGeom>
        </p:spPr>
      </p:pic>
      <p:pic>
        <p:nvPicPr>
          <p:cNvPr id="12" name="Picture 19" descr="http://support.automation.siemens.com/WW/llisapi.dll/csfetch/27708857/P_IK10_XX_01371i.jpg"/>
          <p:cNvPicPr>
            <a:picLocks noChangeAspect="1" noChangeArrowheads="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470671" y="4387005"/>
            <a:ext cx="2721018" cy="15069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Tabelle 15"/>
          <p:cNvGraphicFramePr>
            <a:graphicFrameLocks noGrp="1"/>
          </p:cNvGraphicFramePr>
          <p:nvPr>
            <p:extLst>
              <p:ext uri="{D42A27DB-BD31-4B8C-83A1-F6EECF244321}">
                <p14:modId xmlns:p14="http://schemas.microsoft.com/office/powerpoint/2010/main" val="3429427992"/>
              </p:ext>
            </p:extLst>
          </p:nvPr>
        </p:nvGraphicFramePr>
        <p:xfrm>
          <a:off x="6243636" y="1412871"/>
          <a:ext cx="5472114" cy="4752000"/>
        </p:xfrm>
        <a:graphic>
          <a:graphicData uri="http://schemas.openxmlformats.org/drawingml/2006/table">
            <a:tbl>
              <a:tblPr firstRow="1" bandRow="1">
                <a:tableStyleId>{5C22544A-7EE6-4342-B048-85BDC9FD1C3A}</a:tableStyleId>
              </a:tblPr>
              <a:tblGrid>
                <a:gridCol w="5472114">
                  <a:extLst>
                    <a:ext uri="{9D8B030D-6E8A-4147-A177-3AD203B41FA5}">
                      <a16:colId xmlns:a16="http://schemas.microsoft.com/office/drawing/2014/main" val="20000"/>
                    </a:ext>
                  </a:extLst>
                </a:gridCol>
              </a:tblGrid>
              <a:tr h="432000">
                <a:tc>
                  <a:txBody>
                    <a:bodyPr/>
                    <a:lstStyle/>
                    <a:p>
                      <a:r>
                        <a:rPr lang="en-US" b="1">
                          <a:latin typeface="Arial" pitchFamily="34" charset="0"/>
                        </a:rPr>
                        <a:t>Control Panel Feed Through:</a:t>
                      </a:r>
                      <a:endParaRPr lang="en-US" b="1" dirty="0">
                        <a:latin typeface="Arial" pitchFamily="34" charset="0"/>
                      </a:endParaRPr>
                    </a:p>
                  </a:txBody>
                  <a:tcPr anchor="ctr">
                    <a:lnL w="12700" cmpd="sng">
                      <a:noFill/>
                    </a:lnL>
                    <a:lnR w="12700" cap="flat" cmpd="sng" algn="ctr">
                      <a:no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46E"/>
                    </a:solidFill>
                  </a:tcPr>
                </a:tc>
                <a:extLst>
                  <a:ext uri="{0D108BD9-81ED-4DB2-BD59-A6C34878D82A}">
                    <a16:rowId xmlns:a16="http://schemas.microsoft.com/office/drawing/2014/main" val="10000"/>
                  </a:ext>
                </a:extLst>
              </a:tr>
              <a:tr h="2160000">
                <a:tc>
                  <a:txBody>
                    <a:bodyPr/>
                    <a:lstStyle/>
                    <a:p>
                      <a:pPr>
                        <a:spcBef>
                          <a:spcPts val="0"/>
                        </a:spcBef>
                        <a:defRPr/>
                      </a:pPr>
                      <a:r>
                        <a:rPr lang="en-US" sz="1400" b="1" dirty="0">
                          <a:solidFill>
                            <a:schemeClr val="tx1"/>
                          </a:solidFill>
                          <a:latin typeface="Arial" charset="0"/>
                          <a:ea typeface="ＭＳ Ｐゴシック" pitchFamily="34" charset="-128"/>
                          <a:cs typeface="Arial" panose="020B0604020202020204" pitchFamily="34" charset="0"/>
                        </a:rPr>
                        <a:t>PANEL FEEDTHROUGH  (6GK5798-2PP00-2AA6)</a:t>
                      </a:r>
                    </a:p>
                    <a:p>
                      <a:pPr>
                        <a:spcBef>
                          <a:spcPts val="0"/>
                        </a:spcBef>
                        <a:defRPr/>
                      </a:pPr>
                      <a:r>
                        <a:rPr lang="en-US" sz="1400" b="0" i="0" kern="1200" dirty="0">
                          <a:solidFill>
                            <a:schemeClr val="dk1"/>
                          </a:solidFill>
                          <a:effectLst/>
                          <a:latin typeface="+mn-lt"/>
                          <a:ea typeface="+mn-ea"/>
                          <a:cs typeface="+mn-cs"/>
                        </a:rPr>
                        <a:t>N-Connect Female/female Panel feedthrough, cabinet bushing, 2.4 GHz and 5 GHz for Wall thickness max. 4.5 mm</a:t>
                      </a:r>
                      <a:endParaRPr lang="en-US" sz="1400" dirty="0">
                        <a:latin typeface="+mn-lt"/>
                      </a:endParaRP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D9E1"/>
                    </a:solidFill>
                  </a:tcPr>
                </a:tc>
                <a:extLst>
                  <a:ext uri="{0D108BD9-81ED-4DB2-BD59-A6C34878D82A}">
                    <a16:rowId xmlns:a16="http://schemas.microsoft.com/office/drawing/2014/main" val="10001"/>
                  </a:ext>
                </a:extLst>
              </a:tr>
              <a:tr h="2160000">
                <a:tc>
                  <a:txBody>
                    <a:bodyPr/>
                    <a:lstStyle/>
                    <a:p>
                      <a:pPr marL="0" lvl="2">
                        <a:defRPr/>
                      </a:pPr>
                      <a:r>
                        <a:rPr lang="en-US" sz="1400" b="1" dirty="0">
                          <a:latin typeface="Arial" charset="0"/>
                          <a:ea typeface="ＭＳ Ｐゴシック" pitchFamily="34" charset="-128"/>
                          <a:cs typeface="Arial" panose="020B0604020202020204" pitchFamily="34" charset="0"/>
                        </a:rPr>
                        <a:t>Lightning protector LP 798-1N (6GK5798-2LP00-2AA6)</a:t>
                      </a:r>
                    </a:p>
                    <a:p>
                      <a:pPr marL="0" lvl="2">
                        <a:defRPr/>
                      </a:pPr>
                      <a:r>
                        <a:rPr lang="en-US" sz="1400" b="0" i="0" kern="1200" dirty="0">
                          <a:solidFill>
                            <a:schemeClr val="dk1"/>
                          </a:solidFill>
                          <a:effectLst/>
                          <a:latin typeface="+mn-lt"/>
                          <a:ea typeface="+mn-ea"/>
                          <a:cs typeface="+mn-cs"/>
                        </a:rPr>
                        <a:t>Lightning protection element with N/N female/female connection, IP66/68 (-40 °C...+85 °c), 0...6 </a:t>
                      </a:r>
                      <a:r>
                        <a:rPr lang="en-US" sz="1400" b="0" i="0" kern="1200" dirty="0" err="1">
                          <a:solidFill>
                            <a:schemeClr val="dk1"/>
                          </a:solidFill>
                          <a:effectLst/>
                          <a:latin typeface="+mn-lt"/>
                          <a:ea typeface="+mn-ea"/>
                          <a:cs typeface="+mn-cs"/>
                        </a:rPr>
                        <a:t>ghz</a:t>
                      </a:r>
                      <a:r>
                        <a:rPr lang="en-US" sz="1400" b="0" i="0" kern="1200" dirty="0">
                          <a:solidFill>
                            <a:schemeClr val="dk1"/>
                          </a:solidFill>
                          <a:effectLst/>
                          <a:latin typeface="+mn-lt"/>
                          <a:ea typeface="+mn-ea"/>
                          <a:cs typeface="+mn-cs"/>
                        </a:rPr>
                        <a:t>, with gas discharge technology for </a:t>
                      </a:r>
                      <a:r>
                        <a:rPr lang="en-US" sz="1400" b="0" i="0" kern="1200" dirty="0" err="1">
                          <a:solidFill>
                            <a:schemeClr val="dk1"/>
                          </a:solidFill>
                          <a:effectLst/>
                          <a:latin typeface="+mn-lt"/>
                          <a:ea typeface="+mn-ea"/>
                          <a:cs typeface="+mn-cs"/>
                        </a:rPr>
                        <a:t>scalance</a:t>
                      </a:r>
                      <a:r>
                        <a:rPr lang="en-US" sz="1400" b="0" i="0" kern="1200" dirty="0">
                          <a:solidFill>
                            <a:schemeClr val="dk1"/>
                          </a:solidFill>
                          <a:effectLst/>
                          <a:latin typeface="+mn-lt"/>
                          <a:ea typeface="+mn-ea"/>
                          <a:cs typeface="+mn-cs"/>
                        </a:rPr>
                        <a:t> w and m antennas, compact instructions as hard copy </a:t>
                      </a:r>
                      <a:r>
                        <a:rPr lang="en-US" sz="1400" b="0" i="0" kern="1200" dirty="0" err="1">
                          <a:solidFill>
                            <a:schemeClr val="dk1"/>
                          </a:solidFill>
                          <a:effectLst/>
                          <a:latin typeface="+mn-lt"/>
                          <a:ea typeface="+mn-ea"/>
                          <a:cs typeface="+mn-cs"/>
                        </a:rPr>
                        <a:t>german</a:t>
                      </a:r>
                      <a:r>
                        <a:rPr lang="en-US" sz="1400" b="0" i="0" kern="1200" dirty="0">
                          <a:solidFill>
                            <a:schemeClr val="dk1"/>
                          </a:solidFill>
                          <a:effectLst/>
                          <a:latin typeface="+mn-lt"/>
                          <a:ea typeface="+mn-ea"/>
                          <a:cs typeface="+mn-cs"/>
                        </a:rPr>
                        <a:t>/</a:t>
                      </a:r>
                      <a:r>
                        <a:rPr lang="en-US" sz="1400" b="0" i="0" kern="1200" dirty="0" err="1">
                          <a:solidFill>
                            <a:schemeClr val="dk1"/>
                          </a:solidFill>
                          <a:effectLst/>
                          <a:latin typeface="+mn-lt"/>
                          <a:ea typeface="+mn-ea"/>
                          <a:cs typeface="+mn-cs"/>
                        </a:rPr>
                        <a:t>english</a:t>
                      </a:r>
                      <a:endParaRPr lang="en-US" sz="1400" dirty="0">
                        <a:solidFill>
                          <a:schemeClr val="tx1"/>
                        </a:solidFill>
                        <a:latin typeface="Arial" charset="0"/>
                        <a:ea typeface="ＭＳ Ｐゴシック" pitchFamily="34" charset="-128"/>
                        <a:cs typeface="Arial" charset="0"/>
                      </a:endParaRP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DD9E1"/>
                    </a:solidFill>
                  </a:tcPr>
                </a:tc>
                <a:extLst>
                  <a:ext uri="{0D108BD9-81ED-4DB2-BD59-A6C34878D82A}">
                    <a16:rowId xmlns:a16="http://schemas.microsoft.com/office/drawing/2014/main" val="10002"/>
                  </a:ext>
                </a:extLst>
              </a:tr>
            </a:tbl>
          </a:graphicData>
        </a:graphic>
      </p:graphicFrame>
      <p:pic>
        <p:nvPicPr>
          <p:cNvPr id="17" name="Picture 4"/>
          <p:cNvPicPr>
            <a:picLocks noChangeAspect="1" noChangeArrowheads="1"/>
          </p:cNvPicPr>
          <p:nvPr/>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0282919" y="2852920"/>
            <a:ext cx="1058975" cy="936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69791" y="5301260"/>
            <a:ext cx="1151254" cy="828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2"/>
    </p:custDataLst>
    <p:extLst>
      <p:ext uri="{BB962C8B-B14F-4D97-AF65-F5344CB8AC3E}">
        <p14:creationId xmlns:p14="http://schemas.microsoft.com/office/powerpoint/2010/main" val="3997258962"/>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p:custDataLst>
              <p:tags r:id="rId3"/>
            </p:custDataLst>
            <p:extLst>
              <p:ext uri="{D42A27DB-BD31-4B8C-83A1-F6EECF244321}">
                <p14:modId xmlns:p14="http://schemas.microsoft.com/office/powerpoint/2010/main" val="203573254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5848" name="think-cell Slide" r:id="rId6" imgW="414" imgH="414" progId="TCLayout.ActiveDocument.1">
                  <p:embed/>
                </p:oleObj>
              </mc:Choice>
              <mc:Fallback>
                <p:oleObj name="think-cell Slide" r:id="rId6" imgW="414" imgH="414"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4" name="Rechteck 13"/>
          <p:cNvSpPr/>
          <p:nvPr/>
        </p:nvSpPr>
        <p:spPr bwMode="auto">
          <a:xfrm>
            <a:off x="6243636" y="1412875"/>
            <a:ext cx="5472114" cy="4752975"/>
          </a:xfrm>
          <a:prstGeom prst="rect">
            <a:avLst/>
          </a:prstGeom>
          <a:solidFill>
            <a:srgbClr val="CDD9E1"/>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4" name="Rechteck 3"/>
          <p:cNvSpPr>
            <a:spLocks/>
          </p:cNvSpPr>
          <p:nvPr/>
        </p:nvSpPr>
        <p:spPr bwMode="auto">
          <a:xfrm>
            <a:off x="627061" y="1412875"/>
            <a:ext cx="5472114" cy="4752975"/>
          </a:xfrm>
          <a:prstGeom prst="rect">
            <a:avLst/>
          </a:prstGeom>
          <a:solidFill>
            <a:srgbClr val="CDD9E1"/>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18452" name="cdtRectangle 6 Id819206"/>
          <p:cNvSpPr>
            <a:spLocks noGrp="1" noChangeArrowheads="1"/>
          </p:cNvSpPr>
          <p:nvPr>
            <p:ph type="title"/>
          </p:nvPr>
        </p:nvSpPr>
        <p:spPr/>
        <p:txBody>
          <a:bodyPr/>
          <a:lstStyle/>
          <a:p>
            <a:r>
              <a:rPr lang="en-US" altLang="de-DE" dirty="0">
                <a:sym typeface="Arial" charset="0"/>
              </a:rPr>
              <a:t>Connecting the antennas to the LOGO! CMR </a:t>
            </a:r>
            <a:br>
              <a:rPr lang="en-US" altLang="de-DE" dirty="0">
                <a:sym typeface="Arial" charset="0"/>
              </a:rPr>
            </a:br>
            <a:r>
              <a:rPr lang="en-US" altLang="de-DE" dirty="0">
                <a:sym typeface="Arial" charset="0"/>
              </a:rPr>
              <a:t>Configuration with GPS und cellular network</a:t>
            </a:r>
          </a:p>
        </p:txBody>
      </p:sp>
      <p:pic>
        <p:nvPicPr>
          <p:cNvPr id="17" name="Inhaltsplatzhalter 9"/>
          <p:cNvPicPr>
            <a:picLocks noChangeAspect="1"/>
          </p:cNvPicPr>
          <p:nvPr/>
        </p:nvPicPr>
        <p:blipFill rotWithShape="1">
          <a:blip r:embed="rId8">
            <a:clrChange>
              <a:clrFrom>
                <a:srgbClr val="D4DFE5"/>
              </a:clrFrom>
              <a:clrTo>
                <a:srgbClr val="D4DFE5">
                  <a:alpha val="0"/>
                </a:srgbClr>
              </a:clrTo>
            </a:clrChange>
            <a:extLst>
              <a:ext uri="{28A0092B-C50C-407E-A947-70E740481C1C}">
                <a14:useLocalDpi xmlns:a14="http://schemas.microsoft.com/office/drawing/2010/main" val="0"/>
              </a:ext>
            </a:extLst>
          </a:blip>
          <a:srcRect l="3488" t="545" b="2049"/>
          <a:stretch/>
        </p:blipFill>
        <p:spPr>
          <a:xfrm>
            <a:off x="795865" y="1791929"/>
            <a:ext cx="5303310" cy="4373921"/>
          </a:xfrm>
          <a:prstGeom prst="rect">
            <a:avLst/>
          </a:prstGeom>
        </p:spPr>
      </p:pic>
      <p:sp>
        <p:nvSpPr>
          <p:cNvPr id="49" name="Textfeld 48"/>
          <p:cNvSpPr txBox="1"/>
          <p:nvPr/>
        </p:nvSpPr>
        <p:spPr>
          <a:xfrm>
            <a:off x="627061" y="1412875"/>
            <a:ext cx="5472114" cy="432000"/>
          </a:xfrm>
          <a:prstGeom prst="rect">
            <a:avLst/>
          </a:prstGeom>
          <a:solidFill>
            <a:srgbClr val="00646E"/>
          </a:solidFill>
        </p:spPr>
        <p:txBody>
          <a:bodyPr wrap="square" lIns="144000" tIns="72000" rIns="72000" bIns="72000" rtlCol="0" anchor="ctr">
            <a:noAutofit/>
          </a:bodyPr>
          <a:lstStyle/>
          <a:p>
            <a:pPr>
              <a:lnSpc>
                <a:spcPct val="110000"/>
              </a:lnSpc>
              <a:spcBef>
                <a:spcPts val="0"/>
              </a:spcBef>
            </a:pPr>
            <a:r>
              <a:rPr lang="en-US" sz="1400" b="1">
                <a:solidFill>
                  <a:srgbClr val="FFFFFF"/>
                </a:solidFill>
              </a:rPr>
              <a:t>LOGO! CMR with Remote Antennas</a:t>
            </a:r>
            <a:endParaRPr lang="en-US" sz="1400" b="1" dirty="0">
              <a:solidFill>
                <a:srgbClr val="FFFFFF"/>
              </a:solidFill>
            </a:endParaRPr>
          </a:p>
        </p:txBody>
      </p:sp>
      <p:pic>
        <p:nvPicPr>
          <p:cNvPr id="18" name="Inhaltsplatzhalter 6"/>
          <p:cNvPicPr>
            <a:picLocks noChangeAspect="1"/>
          </p:cNvPicPr>
          <p:nvPr/>
        </p:nvPicPr>
        <p:blipFill rotWithShape="1">
          <a:blip r:embed="rId9">
            <a:clrChange>
              <a:clrFrom>
                <a:srgbClr val="D4DFE5"/>
              </a:clrFrom>
              <a:clrTo>
                <a:srgbClr val="D4DFE5">
                  <a:alpha val="0"/>
                </a:srgbClr>
              </a:clrTo>
            </a:clrChange>
            <a:extLst>
              <a:ext uri="{28A0092B-C50C-407E-A947-70E740481C1C}">
                <a14:useLocalDpi xmlns:a14="http://schemas.microsoft.com/office/drawing/2010/main" val="0"/>
              </a:ext>
            </a:extLst>
          </a:blip>
          <a:srcRect l="5346" t="2036"/>
          <a:stretch/>
        </p:blipFill>
        <p:spPr>
          <a:xfrm>
            <a:off x="6438193" y="1877797"/>
            <a:ext cx="5083000" cy="4299027"/>
          </a:xfrm>
          <a:prstGeom prst="rect">
            <a:avLst/>
          </a:prstGeom>
        </p:spPr>
      </p:pic>
      <p:sp>
        <p:nvSpPr>
          <p:cNvPr id="15" name="Textfeld 14"/>
          <p:cNvSpPr txBox="1"/>
          <p:nvPr/>
        </p:nvSpPr>
        <p:spPr>
          <a:xfrm>
            <a:off x="6243636" y="1412875"/>
            <a:ext cx="5472114" cy="432000"/>
          </a:xfrm>
          <a:prstGeom prst="rect">
            <a:avLst/>
          </a:prstGeom>
          <a:solidFill>
            <a:srgbClr val="00646E"/>
          </a:solidFill>
        </p:spPr>
        <p:txBody>
          <a:bodyPr wrap="square" lIns="144000" tIns="72000" rIns="0" bIns="72000" rtlCol="0" anchor="ctr">
            <a:noAutofit/>
          </a:bodyPr>
          <a:lstStyle/>
          <a:p>
            <a:r>
              <a:rPr lang="en-US" sz="1400" b="1">
                <a:solidFill>
                  <a:schemeClr val="lt1"/>
                </a:solidFill>
              </a:rPr>
              <a:t>LOGO! CMR: directly connected Cellular Network Antennas</a:t>
            </a:r>
            <a:endParaRPr lang="en-US" sz="1400" b="1" dirty="0">
              <a:solidFill>
                <a:schemeClr val="lt1"/>
              </a:solidFill>
            </a:endParaRPr>
          </a:p>
        </p:txBody>
      </p:sp>
    </p:spTree>
    <p:custDataLst>
      <p:tags r:id="rId2"/>
    </p:custDataLst>
    <p:extLst>
      <p:ext uri="{BB962C8B-B14F-4D97-AF65-F5344CB8AC3E}">
        <p14:creationId xmlns:p14="http://schemas.microsoft.com/office/powerpoint/2010/main" val="3353887081"/>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hteck 74"/>
          <p:cNvSpPr/>
          <p:nvPr/>
        </p:nvSpPr>
        <p:spPr bwMode="auto">
          <a:xfrm>
            <a:off x="6253796" y="1427348"/>
            <a:ext cx="5461954" cy="4738502"/>
          </a:xfrm>
          <a:prstGeom prst="rect">
            <a:avLst/>
          </a:prstGeom>
          <a:solidFill>
            <a:srgbClr val="CDD9E1"/>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a:solidFill>
                <a:srgbClr val="FF0000"/>
              </a:solidFill>
            </a:endParaRPr>
          </a:p>
        </p:txBody>
      </p:sp>
      <p:sp>
        <p:nvSpPr>
          <p:cNvPr id="39" name="Rechteck 38"/>
          <p:cNvSpPr>
            <a:spLocks/>
          </p:cNvSpPr>
          <p:nvPr/>
        </p:nvSpPr>
        <p:spPr bwMode="auto">
          <a:xfrm>
            <a:off x="627061" y="1412875"/>
            <a:ext cx="5472112" cy="4738501"/>
          </a:xfrm>
          <a:prstGeom prst="rect">
            <a:avLst/>
          </a:prstGeom>
          <a:solidFill>
            <a:srgbClr val="CDD9E1"/>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a:solidFill>
                <a:srgbClr val="FF0000"/>
              </a:solidFill>
            </a:endParaRPr>
          </a:p>
        </p:txBody>
      </p:sp>
      <p:pic>
        <p:nvPicPr>
          <p:cNvPr id="10" name="Inhaltsplatzhalter 9"/>
          <p:cNvPicPr>
            <a:picLocks noGrp="1" noChangeAspect="1"/>
          </p:cNvPicPr>
          <p:nvPr>
            <p:ph sz="half" idx="1"/>
          </p:nvPr>
        </p:nvPicPr>
        <p:blipFill>
          <a:blip r:embed="rId4">
            <a:clrChange>
              <a:clrFrom>
                <a:srgbClr val="D4DFE5"/>
              </a:clrFrom>
              <a:clrTo>
                <a:srgbClr val="D4DFE5">
                  <a:alpha val="0"/>
                </a:srgbClr>
              </a:clrTo>
            </a:clrChange>
            <a:extLst>
              <a:ext uri="{28A0092B-C50C-407E-A947-70E740481C1C}">
                <a14:useLocalDpi xmlns:a14="http://schemas.microsoft.com/office/drawing/2010/main" val="0"/>
              </a:ext>
            </a:extLst>
          </a:blip>
          <a:stretch>
            <a:fillRect/>
          </a:stretch>
        </p:blipFill>
        <p:spPr>
          <a:xfrm>
            <a:off x="709054" y="1841011"/>
            <a:ext cx="5308125" cy="4337733"/>
          </a:xfrm>
        </p:spPr>
      </p:pic>
      <p:pic>
        <p:nvPicPr>
          <p:cNvPr id="7" name="Inhaltsplatzhalter 6"/>
          <p:cNvPicPr>
            <a:picLocks noGrp="1" noChangeAspect="1"/>
          </p:cNvPicPr>
          <p:nvPr>
            <p:ph sz="half" idx="2"/>
          </p:nvPr>
        </p:nvPicPr>
        <p:blipFill>
          <a:blip r:embed="rId5">
            <a:clrChange>
              <a:clrFrom>
                <a:srgbClr val="D4DFE5"/>
              </a:clrFrom>
              <a:clrTo>
                <a:srgbClr val="D4DFE5">
                  <a:alpha val="0"/>
                </a:srgbClr>
              </a:clrTo>
            </a:clrChange>
            <a:extLst>
              <a:ext uri="{28A0092B-C50C-407E-A947-70E740481C1C}">
                <a14:useLocalDpi xmlns:a14="http://schemas.microsoft.com/office/drawing/2010/main" val="0"/>
              </a:ext>
            </a:extLst>
          </a:blip>
          <a:stretch>
            <a:fillRect/>
          </a:stretch>
        </p:blipFill>
        <p:spPr>
          <a:xfrm>
            <a:off x="6335790" y="1868380"/>
            <a:ext cx="5241142" cy="4282996"/>
          </a:xfrm>
        </p:spPr>
      </p:pic>
      <p:sp>
        <p:nvSpPr>
          <p:cNvPr id="18452" name="cdtRectangle 6 Id819206"/>
          <p:cNvSpPr>
            <a:spLocks noGrp="1" noChangeArrowheads="1"/>
          </p:cNvSpPr>
          <p:nvPr>
            <p:ph type="title"/>
          </p:nvPr>
        </p:nvSpPr>
        <p:spPr/>
        <p:txBody>
          <a:bodyPr/>
          <a:lstStyle/>
          <a:p>
            <a:r>
              <a:rPr lang="en-US" altLang="de-DE" dirty="0">
                <a:sym typeface="Arial" charset="0"/>
              </a:rPr>
              <a:t>Connecting the antennas to the LOGO! CMR  in the control cabinet – configuration with GPS und cellular network</a:t>
            </a:r>
          </a:p>
        </p:txBody>
      </p:sp>
      <p:sp>
        <p:nvSpPr>
          <p:cNvPr id="11" name="Textfeld 10"/>
          <p:cNvSpPr txBox="1">
            <a:spLocks/>
          </p:cNvSpPr>
          <p:nvPr/>
        </p:nvSpPr>
        <p:spPr>
          <a:xfrm>
            <a:off x="627061" y="1412875"/>
            <a:ext cx="5472114" cy="441032"/>
          </a:xfrm>
          <a:prstGeom prst="rect">
            <a:avLst/>
          </a:prstGeom>
          <a:solidFill>
            <a:srgbClr val="00646E"/>
          </a:solidFill>
        </p:spPr>
        <p:txBody>
          <a:bodyPr wrap="square" lIns="144000" tIns="72000" rIns="72000" bIns="72000" rtlCol="0" anchor="ctr">
            <a:noAutofit/>
          </a:bodyPr>
          <a:lstStyle/>
          <a:p>
            <a:pPr>
              <a:lnSpc>
                <a:spcPct val="110000"/>
              </a:lnSpc>
              <a:spcBef>
                <a:spcPts val="0"/>
              </a:spcBef>
            </a:pPr>
            <a:r>
              <a:rPr lang="en-US" sz="1400" b="1">
                <a:solidFill>
                  <a:srgbClr val="FFFFFF"/>
                </a:solidFill>
              </a:rPr>
              <a:t>LOGO! CMR with Panel Feed Through </a:t>
            </a:r>
            <a:endParaRPr lang="en-US" sz="1400" b="1" dirty="0">
              <a:solidFill>
                <a:srgbClr val="FFFFFF"/>
              </a:solidFill>
            </a:endParaRPr>
          </a:p>
        </p:txBody>
      </p:sp>
      <p:sp>
        <p:nvSpPr>
          <p:cNvPr id="12" name="Textfeld 11"/>
          <p:cNvSpPr txBox="1">
            <a:spLocks/>
          </p:cNvSpPr>
          <p:nvPr/>
        </p:nvSpPr>
        <p:spPr>
          <a:xfrm>
            <a:off x="6254394" y="1416467"/>
            <a:ext cx="5461356" cy="441032"/>
          </a:xfrm>
          <a:prstGeom prst="rect">
            <a:avLst/>
          </a:prstGeom>
          <a:solidFill>
            <a:srgbClr val="00646E"/>
          </a:solidFill>
        </p:spPr>
        <p:txBody>
          <a:bodyPr wrap="square" lIns="144000" tIns="72000" rIns="72000" bIns="72000" rtlCol="0" anchor="ctr">
            <a:noAutofit/>
          </a:bodyPr>
          <a:lstStyle/>
          <a:p>
            <a:pPr>
              <a:lnSpc>
                <a:spcPct val="110000"/>
              </a:lnSpc>
              <a:spcBef>
                <a:spcPts val="0"/>
              </a:spcBef>
            </a:pPr>
            <a:r>
              <a:rPr lang="en-US" sz="1400" b="1">
                <a:solidFill>
                  <a:srgbClr val="FFFFFF"/>
                </a:solidFill>
              </a:rPr>
              <a:t>LOGO! CMR with Panel Feed Through incl. Lightning Protect</a:t>
            </a:r>
            <a:endParaRPr lang="en-US" sz="1400" b="1" dirty="0">
              <a:solidFill>
                <a:srgbClr val="FFFFFF"/>
              </a:solidFill>
            </a:endParaRPr>
          </a:p>
        </p:txBody>
      </p:sp>
    </p:spTree>
    <p:custDataLst>
      <p:tags r:id="rId1"/>
    </p:custDataLst>
    <p:extLst>
      <p:ext uri="{BB962C8B-B14F-4D97-AF65-F5344CB8AC3E}">
        <p14:creationId xmlns:p14="http://schemas.microsoft.com/office/powerpoint/2010/main" val="2595069447"/>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D631E1-92F7-494D-9349-3A93BF857045}"/>
              </a:ext>
            </a:extLst>
          </p:cNvPr>
          <p:cNvSpPr>
            <a:spLocks noGrp="1"/>
          </p:cNvSpPr>
          <p:nvPr>
            <p:ph type="title"/>
            <p:custDataLst>
              <p:tags r:id="rId2"/>
            </p:custDataLst>
          </p:nvPr>
        </p:nvSpPr>
        <p:spPr/>
        <p:txBody>
          <a:bodyPr/>
          <a:lstStyle/>
          <a:p>
            <a:r>
              <a:rPr lang="en-US"/>
              <a:t>Agenda</a:t>
            </a:r>
          </a:p>
        </p:txBody>
      </p:sp>
      <p:grpSp>
        <p:nvGrpSpPr>
          <p:cNvPr id="49" name="Gruppieren 48">
            <a:extLst>
              <a:ext uri="{FF2B5EF4-FFF2-40B4-BE49-F238E27FC236}">
                <a16:creationId xmlns:a16="http://schemas.microsoft.com/office/drawing/2014/main" id="{8B891C71-4995-4F56-AC87-1DF653558C17}"/>
              </a:ext>
            </a:extLst>
          </p:cNvPr>
          <p:cNvGrpSpPr/>
          <p:nvPr>
            <p:custDataLst>
              <p:tags r:id="rId3"/>
            </p:custDataLst>
          </p:nvPr>
        </p:nvGrpSpPr>
        <p:grpSpPr>
          <a:xfrm>
            <a:off x="624542" y="1609201"/>
            <a:ext cx="11093779" cy="4584246"/>
            <a:chOff x="624542" y="1609201"/>
            <a:chExt cx="11093779" cy="4584246"/>
          </a:xfrm>
        </p:grpSpPr>
        <p:cxnSp>
          <p:nvCxnSpPr>
            <p:cNvPr id="48" name="Gerader Verbinder 47">
              <a:extLst>
                <a:ext uri="{FF2B5EF4-FFF2-40B4-BE49-F238E27FC236}">
                  <a16:creationId xmlns:a16="http://schemas.microsoft.com/office/drawing/2014/main" id="{AF191143-0190-4BF3-A801-02B12D594529}"/>
                </a:ext>
              </a:extLst>
            </p:cNvPr>
            <p:cNvCxnSpPr>
              <a:cxnSpLocks/>
            </p:cNvCxnSpPr>
            <p:nvPr>
              <p:custDataLst>
                <p:tags r:id="rId4"/>
              </p:custDataLst>
            </p:nvPr>
          </p:nvCxnSpPr>
          <p:spPr bwMode="auto">
            <a:xfrm>
              <a:off x="627063" y="6191998"/>
              <a:ext cx="11091258" cy="0"/>
            </a:xfrm>
            <a:prstGeom prst="line">
              <a:avLst/>
            </a:prstGeom>
            <a:solidFill>
              <a:schemeClr val="tx2"/>
            </a:solidFill>
            <a:ln w="19050" cap="flat" cmpd="sng" algn="ctr">
              <a:solidFill>
                <a:srgbClr val="00646E"/>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nvGrpSpPr>
            <p:cNvPr id="45" name="MIO_AGENDA_ELEMENT_DECORATOR_7">
              <a:extLst>
                <a:ext uri="{FF2B5EF4-FFF2-40B4-BE49-F238E27FC236}">
                  <a16:creationId xmlns:a16="http://schemas.microsoft.com/office/drawing/2014/main" id="{D5D17290-42BD-4AEC-93F8-49FB4BA248F5}"/>
                </a:ext>
              </a:extLst>
            </p:cNvPr>
            <p:cNvGrpSpPr>
              <a:grpSpLocks/>
            </p:cNvGrpSpPr>
            <p:nvPr>
              <p:custDataLst>
                <p:tags r:id="rId5"/>
              </p:custDataLst>
            </p:nvPr>
          </p:nvGrpSpPr>
          <p:grpSpPr>
            <a:xfrm>
              <a:off x="624542" y="5160753"/>
              <a:ext cx="8211483" cy="440770"/>
              <a:chOff x="624542" y="2411908"/>
              <a:chExt cx="11091258" cy="487622"/>
            </a:xfrm>
          </p:grpSpPr>
          <p:cxnSp>
            <p:nvCxnSpPr>
              <p:cNvPr id="46" name="Gerader Verbinder 45">
                <a:extLst>
                  <a:ext uri="{FF2B5EF4-FFF2-40B4-BE49-F238E27FC236}">
                    <a16:creationId xmlns:a16="http://schemas.microsoft.com/office/drawing/2014/main" id="{CE4A0F38-D3DC-4234-A8FC-F3E5150563E0}"/>
                  </a:ext>
                </a:extLst>
              </p:cNvPr>
              <p:cNvCxnSpPr>
                <a:cxnSpLocks/>
              </p:cNvCxnSpPr>
              <p:nvPr/>
            </p:nvCxnSpPr>
            <p:spPr bwMode="auto">
              <a:xfrm>
                <a:off x="624542" y="2899530"/>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7" name="Gerader Verbinder 46">
                <a:extLst>
                  <a:ext uri="{FF2B5EF4-FFF2-40B4-BE49-F238E27FC236}">
                    <a16:creationId xmlns:a16="http://schemas.microsoft.com/office/drawing/2014/main" id="{4F2F550D-C5D9-4A6F-BB77-242084BBC170}"/>
                  </a:ext>
                </a:extLst>
              </p:cNvPr>
              <p:cNvCxnSpPr>
                <a:cxnSpLocks/>
              </p:cNvCxnSpPr>
              <p:nvPr/>
            </p:nvCxnSpPr>
            <p:spPr bwMode="auto">
              <a:xfrm>
                <a:off x="624542" y="2411908"/>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40" name="MIO_AGENDA_ELEMENT_DECORATOR_8">
              <a:extLst>
                <a:ext uri="{FF2B5EF4-FFF2-40B4-BE49-F238E27FC236}">
                  <a16:creationId xmlns:a16="http://schemas.microsoft.com/office/drawing/2014/main" id="{CA94F29D-589E-4AC5-B132-CBC929072587}"/>
                </a:ext>
              </a:extLst>
            </p:cNvPr>
            <p:cNvGrpSpPr>
              <a:grpSpLocks/>
            </p:cNvGrpSpPr>
            <p:nvPr>
              <p:custDataLst>
                <p:tags r:id="rId6"/>
              </p:custDataLst>
            </p:nvPr>
          </p:nvGrpSpPr>
          <p:grpSpPr>
            <a:xfrm>
              <a:off x="624542" y="5752678"/>
              <a:ext cx="8211483" cy="440769"/>
              <a:chOff x="624542" y="1921552"/>
              <a:chExt cx="11091258" cy="490356"/>
            </a:xfrm>
          </p:grpSpPr>
          <p:cxnSp>
            <p:nvCxnSpPr>
              <p:cNvPr id="41" name="Gerader Verbinder 40">
                <a:extLst>
                  <a:ext uri="{FF2B5EF4-FFF2-40B4-BE49-F238E27FC236}">
                    <a16:creationId xmlns:a16="http://schemas.microsoft.com/office/drawing/2014/main" id="{E7952968-FEA2-4564-B2C7-A315E774AD38}"/>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2" name="Gerader Verbinder 41">
                <a:extLst>
                  <a:ext uri="{FF2B5EF4-FFF2-40B4-BE49-F238E27FC236}">
                    <a16:creationId xmlns:a16="http://schemas.microsoft.com/office/drawing/2014/main" id="{D43F597E-3D6F-4CD1-9EFF-CC3516845134}"/>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30" name="MIO_AGENDA_ELEMENT_DECORATOR_6">
              <a:extLst>
                <a:ext uri="{FF2B5EF4-FFF2-40B4-BE49-F238E27FC236}">
                  <a16:creationId xmlns:a16="http://schemas.microsoft.com/office/drawing/2014/main" id="{C73F31D2-E7E9-474E-BDEA-6D24EAFDE8EF}"/>
                </a:ext>
              </a:extLst>
            </p:cNvPr>
            <p:cNvGrpSpPr>
              <a:grpSpLocks/>
            </p:cNvGrpSpPr>
            <p:nvPr>
              <p:custDataLst>
                <p:tags r:id="rId7"/>
              </p:custDataLst>
            </p:nvPr>
          </p:nvGrpSpPr>
          <p:grpSpPr>
            <a:xfrm>
              <a:off x="624542" y="4568827"/>
              <a:ext cx="8211483" cy="440769"/>
              <a:chOff x="624542" y="1921552"/>
              <a:chExt cx="11091258" cy="490356"/>
            </a:xfrm>
          </p:grpSpPr>
          <p:cxnSp>
            <p:nvCxnSpPr>
              <p:cNvPr id="31" name="Gerader Verbinder 30">
                <a:extLst>
                  <a:ext uri="{FF2B5EF4-FFF2-40B4-BE49-F238E27FC236}">
                    <a16:creationId xmlns:a16="http://schemas.microsoft.com/office/drawing/2014/main" id="{8E44812C-69B7-444A-944C-38409F4CEE0A}"/>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2" name="Gerader Verbinder 31">
                <a:extLst>
                  <a:ext uri="{FF2B5EF4-FFF2-40B4-BE49-F238E27FC236}">
                    <a16:creationId xmlns:a16="http://schemas.microsoft.com/office/drawing/2014/main" id="{C68B3982-EAFB-42A9-B0E5-5C28C90EE1B1}"/>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5" name="MIO_AGENDA_ELEMENT_DECORATOR_5">
              <a:extLst>
                <a:ext uri="{FF2B5EF4-FFF2-40B4-BE49-F238E27FC236}">
                  <a16:creationId xmlns:a16="http://schemas.microsoft.com/office/drawing/2014/main" id="{D4225B4B-07C4-4DD2-B5BE-C0724CC409C0}"/>
                </a:ext>
              </a:extLst>
            </p:cNvPr>
            <p:cNvGrpSpPr>
              <a:grpSpLocks/>
            </p:cNvGrpSpPr>
            <p:nvPr>
              <p:custDataLst>
                <p:tags r:id="rId8"/>
              </p:custDataLst>
            </p:nvPr>
          </p:nvGrpSpPr>
          <p:grpSpPr>
            <a:xfrm>
              <a:off x="624542" y="3976901"/>
              <a:ext cx="8211483" cy="440769"/>
              <a:chOff x="624542" y="1921552"/>
              <a:chExt cx="11091258" cy="490356"/>
            </a:xfrm>
          </p:grpSpPr>
          <p:cxnSp>
            <p:nvCxnSpPr>
              <p:cNvPr id="26" name="Gerader Verbinder 25">
                <a:extLst>
                  <a:ext uri="{FF2B5EF4-FFF2-40B4-BE49-F238E27FC236}">
                    <a16:creationId xmlns:a16="http://schemas.microsoft.com/office/drawing/2014/main" id="{D77027CC-2A2D-43AA-95D9-A0F06B170537}"/>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7" name="Gerader Verbinder 26">
                <a:extLst>
                  <a:ext uri="{FF2B5EF4-FFF2-40B4-BE49-F238E27FC236}">
                    <a16:creationId xmlns:a16="http://schemas.microsoft.com/office/drawing/2014/main" id="{C2B9CE44-D458-4E77-B8C7-12E07CAD2039}"/>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0" name="MIO_AGENDA_ELEMENT_DECORATOR_4">
              <a:extLst>
                <a:ext uri="{FF2B5EF4-FFF2-40B4-BE49-F238E27FC236}">
                  <a16:creationId xmlns:a16="http://schemas.microsoft.com/office/drawing/2014/main" id="{343EBBBC-DA75-44A4-BDE1-19A1CCAF8D1A}"/>
                </a:ext>
              </a:extLst>
            </p:cNvPr>
            <p:cNvGrpSpPr>
              <a:grpSpLocks/>
            </p:cNvGrpSpPr>
            <p:nvPr>
              <p:custDataLst>
                <p:tags r:id="rId9"/>
              </p:custDataLst>
            </p:nvPr>
          </p:nvGrpSpPr>
          <p:grpSpPr>
            <a:xfrm>
              <a:off x="624542" y="3384976"/>
              <a:ext cx="8211483" cy="440769"/>
              <a:chOff x="624542" y="1921552"/>
              <a:chExt cx="11091258" cy="490356"/>
            </a:xfrm>
          </p:grpSpPr>
          <p:cxnSp>
            <p:nvCxnSpPr>
              <p:cNvPr id="21" name="Gerader Verbinder 20">
                <a:extLst>
                  <a:ext uri="{FF2B5EF4-FFF2-40B4-BE49-F238E27FC236}">
                    <a16:creationId xmlns:a16="http://schemas.microsoft.com/office/drawing/2014/main" id="{3B4E3C71-B667-4989-9364-7591426727BB}"/>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 name="Gerader Verbinder 21">
                <a:extLst>
                  <a:ext uri="{FF2B5EF4-FFF2-40B4-BE49-F238E27FC236}">
                    <a16:creationId xmlns:a16="http://schemas.microsoft.com/office/drawing/2014/main" id="{04C4175B-6452-4DF9-9E3F-D425322B99C2}"/>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15" name="MIO_AGENDA_ELEMENT_DECORATOR_3">
              <a:extLst>
                <a:ext uri="{FF2B5EF4-FFF2-40B4-BE49-F238E27FC236}">
                  <a16:creationId xmlns:a16="http://schemas.microsoft.com/office/drawing/2014/main" id="{31112AD1-BB6D-42A5-B23E-2718B16EB883}"/>
                </a:ext>
              </a:extLst>
            </p:cNvPr>
            <p:cNvGrpSpPr>
              <a:grpSpLocks/>
            </p:cNvGrpSpPr>
            <p:nvPr>
              <p:custDataLst>
                <p:tags r:id="rId10"/>
              </p:custDataLst>
            </p:nvPr>
          </p:nvGrpSpPr>
          <p:grpSpPr>
            <a:xfrm>
              <a:off x="624542" y="2793051"/>
              <a:ext cx="8211483" cy="440769"/>
              <a:chOff x="624542" y="1921552"/>
              <a:chExt cx="11091258" cy="490356"/>
            </a:xfrm>
          </p:grpSpPr>
          <p:cxnSp>
            <p:nvCxnSpPr>
              <p:cNvPr id="16" name="Gerader Verbinder 15">
                <a:extLst>
                  <a:ext uri="{FF2B5EF4-FFF2-40B4-BE49-F238E27FC236}">
                    <a16:creationId xmlns:a16="http://schemas.microsoft.com/office/drawing/2014/main" id="{89CE50C7-5794-4B48-B304-E9C333A220EB}"/>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7" name="Gerader Verbinder 16">
                <a:extLst>
                  <a:ext uri="{FF2B5EF4-FFF2-40B4-BE49-F238E27FC236}">
                    <a16:creationId xmlns:a16="http://schemas.microsoft.com/office/drawing/2014/main" id="{620DF6C5-EFFF-4DE9-9F1D-A4FC51D1E2A2}"/>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10" name="MIO_AGENDA_ELEMENT_DECORATOR_2">
              <a:extLst>
                <a:ext uri="{FF2B5EF4-FFF2-40B4-BE49-F238E27FC236}">
                  <a16:creationId xmlns:a16="http://schemas.microsoft.com/office/drawing/2014/main" id="{B1976C76-EE8D-4DEE-AEB9-949794CBF7D1}"/>
                </a:ext>
              </a:extLst>
            </p:cNvPr>
            <p:cNvGrpSpPr>
              <a:grpSpLocks/>
            </p:cNvGrpSpPr>
            <p:nvPr>
              <p:custDataLst>
                <p:tags r:id="rId11"/>
              </p:custDataLst>
            </p:nvPr>
          </p:nvGrpSpPr>
          <p:grpSpPr>
            <a:xfrm>
              <a:off x="624542" y="2201126"/>
              <a:ext cx="8211483" cy="440769"/>
              <a:chOff x="624542" y="1921552"/>
              <a:chExt cx="11091258" cy="490356"/>
            </a:xfrm>
          </p:grpSpPr>
          <p:cxnSp>
            <p:nvCxnSpPr>
              <p:cNvPr id="11" name="Gerader Verbinder 10">
                <a:extLst>
                  <a:ext uri="{FF2B5EF4-FFF2-40B4-BE49-F238E27FC236}">
                    <a16:creationId xmlns:a16="http://schemas.microsoft.com/office/drawing/2014/main" id="{BEE2E81D-6A17-4DA6-BF7A-BC166A78AC11}"/>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Gerader Verbinder 11">
                <a:extLst>
                  <a:ext uri="{FF2B5EF4-FFF2-40B4-BE49-F238E27FC236}">
                    <a16:creationId xmlns:a16="http://schemas.microsoft.com/office/drawing/2014/main" id="{2E66057C-3CAA-4D95-A1EE-4E8B3BB7C886}"/>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5" name="MIO_AGENDA_ELEMENT_DECORATOR_1">
              <a:extLst>
                <a:ext uri="{FF2B5EF4-FFF2-40B4-BE49-F238E27FC236}">
                  <a16:creationId xmlns:a16="http://schemas.microsoft.com/office/drawing/2014/main" id="{5B07FB1E-E954-400B-AE45-407A33807F40}"/>
                </a:ext>
              </a:extLst>
            </p:cNvPr>
            <p:cNvGrpSpPr>
              <a:grpSpLocks/>
            </p:cNvGrpSpPr>
            <p:nvPr>
              <p:custDataLst>
                <p:tags r:id="rId12"/>
              </p:custDataLst>
            </p:nvPr>
          </p:nvGrpSpPr>
          <p:grpSpPr>
            <a:xfrm>
              <a:off x="624542" y="1609201"/>
              <a:ext cx="8211483" cy="440769"/>
              <a:chOff x="624542" y="1921552"/>
              <a:chExt cx="11091258" cy="490356"/>
            </a:xfrm>
          </p:grpSpPr>
          <p:cxnSp>
            <p:nvCxnSpPr>
              <p:cNvPr id="6" name="Gerader Verbinder 5">
                <a:extLst>
                  <a:ext uri="{FF2B5EF4-FFF2-40B4-BE49-F238E27FC236}">
                    <a16:creationId xmlns:a16="http://schemas.microsoft.com/office/drawing/2014/main" id="{CC6A3F92-DBC0-47BC-8E6A-D856BFD5B2D6}"/>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 name="Gerader Verbinder 6">
                <a:extLst>
                  <a:ext uri="{FF2B5EF4-FFF2-40B4-BE49-F238E27FC236}">
                    <a16:creationId xmlns:a16="http://schemas.microsoft.com/office/drawing/2014/main" id="{7402B5CB-A3C3-4A82-AE17-5D0BEB298278}"/>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
          <p:nvSpPr>
            <p:cNvPr id="3" name="MIO_AGENDA_ELEMENT_TITEL_1">
              <a:hlinkClick r:id="rId31" action="ppaction://hlinksldjump"/>
              <a:extLst>
                <a:ext uri="{FF2B5EF4-FFF2-40B4-BE49-F238E27FC236}">
                  <a16:creationId xmlns:a16="http://schemas.microsoft.com/office/drawing/2014/main" id="{46704C50-F656-43F9-ADFB-6E621C9BDC05}"/>
                </a:ext>
              </a:extLst>
            </p:cNvPr>
            <p:cNvSpPr>
              <a:spLocks/>
            </p:cNvSpPr>
            <p:nvPr>
              <p:custDataLst>
                <p:tags r:id="rId13"/>
              </p:custDataLst>
            </p:nvPr>
          </p:nvSpPr>
          <p:spPr bwMode="auto">
            <a:xfrm>
              <a:off x="1171575" y="1609201"/>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Positioning</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4" name="MIO_AGENDA_ELEMENT_ELEMENTNUMBER_1">
              <a:hlinkClick r:id="rId31" action="ppaction://hlinksldjump"/>
              <a:extLst>
                <a:ext uri="{FF2B5EF4-FFF2-40B4-BE49-F238E27FC236}">
                  <a16:creationId xmlns:a16="http://schemas.microsoft.com/office/drawing/2014/main" id="{C9861753-2034-49B6-99B8-142BE518F495}"/>
                </a:ext>
              </a:extLst>
            </p:cNvPr>
            <p:cNvSpPr>
              <a:spLocks/>
            </p:cNvSpPr>
            <p:nvPr>
              <p:custDataLst>
                <p:tags r:id="rId14"/>
              </p:custDataLst>
            </p:nvPr>
          </p:nvSpPr>
          <p:spPr bwMode="gray">
            <a:xfrm>
              <a:off x="626400" y="1609201"/>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1</a:t>
              </a:r>
              <a:endParaRPr lang="en-US" b="1" dirty="0">
                <a:solidFill>
                  <a:schemeClr val="bg1"/>
                </a:solidFill>
                <a:latin typeface="Arial"/>
                <a:ea typeface="Arial Unicode MS"/>
                <a:sym typeface="Arial"/>
              </a:endParaRPr>
            </a:p>
          </p:txBody>
        </p:sp>
        <p:sp>
          <p:nvSpPr>
            <p:cNvPr id="8" name="MIO_AGENDA_ELEMENT_TITEL_2">
              <a:hlinkClick r:id="rId32" action="ppaction://hlinksldjump"/>
              <a:extLst>
                <a:ext uri="{FF2B5EF4-FFF2-40B4-BE49-F238E27FC236}">
                  <a16:creationId xmlns:a16="http://schemas.microsoft.com/office/drawing/2014/main" id="{DF6ED89D-6280-46E7-9A6E-18B8E3D132EE}"/>
                </a:ext>
              </a:extLst>
            </p:cNvPr>
            <p:cNvSpPr>
              <a:spLocks/>
            </p:cNvSpPr>
            <p:nvPr>
              <p:custDataLst>
                <p:tags r:id="rId15"/>
              </p:custDataLst>
            </p:nvPr>
          </p:nvSpPr>
          <p:spPr bwMode="auto">
            <a:xfrm>
              <a:off x="1171575" y="2201126"/>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Technology / portfolio</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9" name="MIO_AGENDA_ELEMENT_ELEMENTNUMBER_2">
              <a:hlinkClick r:id="rId32" action="ppaction://hlinksldjump"/>
              <a:extLst>
                <a:ext uri="{FF2B5EF4-FFF2-40B4-BE49-F238E27FC236}">
                  <a16:creationId xmlns:a16="http://schemas.microsoft.com/office/drawing/2014/main" id="{BF34EAD4-D6B9-491A-9520-5539C20EC05E}"/>
                </a:ext>
              </a:extLst>
            </p:cNvPr>
            <p:cNvSpPr>
              <a:spLocks/>
            </p:cNvSpPr>
            <p:nvPr>
              <p:custDataLst>
                <p:tags r:id="rId16"/>
              </p:custDataLst>
            </p:nvPr>
          </p:nvSpPr>
          <p:spPr bwMode="gray">
            <a:xfrm>
              <a:off x="626400" y="2201126"/>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2</a:t>
              </a:r>
              <a:endParaRPr lang="en-US" b="1" dirty="0">
                <a:solidFill>
                  <a:schemeClr val="bg1"/>
                </a:solidFill>
                <a:latin typeface="Arial"/>
                <a:ea typeface="Arial Unicode MS"/>
                <a:sym typeface="Arial"/>
              </a:endParaRPr>
            </a:p>
          </p:txBody>
        </p:sp>
        <p:sp>
          <p:nvSpPr>
            <p:cNvPr id="13" name="MIO_AGENDA_ELEMENT_TITEL_3">
              <a:hlinkClick r:id="rId33" action="ppaction://hlinksldjump"/>
              <a:extLst>
                <a:ext uri="{FF2B5EF4-FFF2-40B4-BE49-F238E27FC236}">
                  <a16:creationId xmlns:a16="http://schemas.microsoft.com/office/drawing/2014/main" id="{2EE2B2BC-547A-4C48-BEED-FF1D5830D228}"/>
                </a:ext>
              </a:extLst>
            </p:cNvPr>
            <p:cNvSpPr>
              <a:spLocks/>
            </p:cNvSpPr>
            <p:nvPr>
              <p:custDataLst>
                <p:tags r:id="rId17"/>
              </p:custDataLst>
            </p:nvPr>
          </p:nvSpPr>
          <p:spPr bwMode="auto">
            <a:xfrm>
              <a:off x="1171575" y="2793051"/>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Benefits</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14" name="MIO_AGENDA_ELEMENT_ELEMENTNUMBER_3">
              <a:hlinkClick r:id="rId33" action="ppaction://hlinksldjump"/>
              <a:extLst>
                <a:ext uri="{FF2B5EF4-FFF2-40B4-BE49-F238E27FC236}">
                  <a16:creationId xmlns:a16="http://schemas.microsoft.com/office/drawing/2014/main" id="{66BCA13F-1EA6-4845-81B9-F2EAEAA36CC0}"/>
                </a:ext>
              </a:extLst>
            </p:cNvPr>
            <p:cNvSpPr>
              <a:spLocks/>
            </p:cNvSpPr>
            <p:nvPr>
              <p:custDataLst>
                <p:tags r:id="rId18"/>
              </p:custDataLst>
            </p:nvPr>
          </p:nvSpPr>
          <p:spPr bwMode="gray">
            <a:xfrm>
              <a:off x="626400" y="2793051"/>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3</a:t>
              </a:r>
              <a:endParaRPr lang="en-US" b="1" dirty="0">
                <a:solidFill>
                  <a:schemeClr val="bg1"/>
                </a:solidFill>
                <a:latin typeface="Arial"/>
                <a:ea typeface="Arial Unicode MS"/>
                <a:sym typeface="Arial"/>
              </a:endParaRPr>
            </a:p>
          </p:txBody>
        </p:sp>
        <p:sp>
          <p:nvSpPr>
            <p:cNvPr id="18" name="MIO_AGENDA_ELEMENT_TITEL_4">
              <a:hlinkClick r:id="rId34" action="ppaction://hlinksldjump"/>
              <a:extLst>
                <a:ext uri="{FF2B5EF4-FFF2-40B4-BE49-F238E27FC236}">
                  <a16:creationId xmlns:a16="http://schemas.microsoft.com/office/drawing/2014/main" id="{665F0195-EE26-4891-B684-3D4D05BEF0DC}"/>
                </a:ext>
              </a:extLst>
            </p:cNvPr>
            <p:cNvSpPr>
              <a:spLocks/>
            </p:cNvSpPr>
            <p:nvPr>
              <p:custDataLst>
                <p:tags r:id="rId19"/>
              </p:custDataLst>
            </p:nvPr>
          </p:nvSpPr>
          <p:spPr bwMode="auto">
            <a:xfrm>
              <a:off x="1171575" y="3384976"/>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Use Cases</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19" name="MIO_AGENDA_ELEMENT_ELEMENTNUMBER_4">
              <a:hlinkClick r:id="rId34" action="ppaction://hlinksldjump"/>
              <a:extLst>
                <a:ext uri="{FF2B5EF4-FFF2-40B4-BE49-F238E27FC236}">
                  <a16:creationId xmlns:a16="http://schemas.microsoft.com/office/drawing/2014/main" id="{9E303C29-EDA4-49EF-8CD2-B1F697EDFDB0}"/>
                </a:ext>
              </a:extLst>
            </p:cNvPr>
            <p:cNvSpPr>
              <a:spLocks/>
            </p:cNvSpPr>
            <p:nvPr>
              <p:custDataLst>
                <p:tags r:id="rId20"/>
              </p:custDataLst>
            </p:nvPr>
          </p:nvSpPr>
          <p:spPr bwMode="gray">
            <a:xfrm>
              <a:off x="626400" y="3384976"/>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4</a:t>
              </a:r>
              <a:endParaRPr lang="en-US" b="1" dirty="0">
                <a:solidFill>
                  <a:schemeClr val="bg1"/>
                </a:solidFill>
                <a:latin typeface="Arial"/>
                <a:ea typeface="Arial Unicode MS"/>
                <a:sym typeface="Arial"/>
              </a:endParaRPr>
            </a:p>
          </p:txBody>
        </p:sp>
        <p:sp>
          <p:nvSpPr>
            <p:cNvPr id="23" name="MIO_AGENDA_ELEMENT_TITEL_5">
              <a:hlinkClick r:id="rId35" action="ppaction://hlinksldjump"/>
              <a:extLst>
                <a:ext uri="{FF2B5EF4-FFF2-40B4-BE49-F238E27FC236}">
                  <a16:creationId xmlns:a16="http://schemas.microsoft.com/office/drawing/2014/main" id="{131B361F-F605-4CD3-BB70-4F039EE103ED}"/>
                </a:ext>
              </a:extLst>
            </p:cNvPr>
            <p:cNvSpPr>
              <a:spLocks/>
            </p:cNvSpPr>
            <p:nvPr>
              <p:custDataLst>
                <p:tags r:id="rId21"/>
              </p:custDataLst>
            </p:nvPr>
          </p:nvSpPr>
          <p:spPr bwMode="auto">
            <a:xfrm>
              <a:off x="1171575" y="3976901"/>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Technical Details</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24" name="MIO_AGENDA_ELEMENT_ELEMENTNUMBER_5">
              <a:hlinkClick r:id="rId35" action="ppaction://hlinksldjump"/>
              <a:extLst>
                <a:ext uri="{FF2B5EF4-FFF2-40B4-BE49-F238E27FC236}">
                  <a16:creationId xmlns:a16="http://schemas.microsoft.com/office/drawing/2014/main" id="{4E9A8EE3-5D27-4DC2-B84B-800F1660860C}"/>
                </a:ext>
              </a:extLst>
            </p:cNvPr>
            <p:cNvSpPr>
              <a:spLocks/>
            </p:cNvSpPr>
            <p:nvPr>
              <p:custDataLst>
                <p:tags r:id="rId22"/>
              </p:custDataLst>
            </p:nvPr>
          </p:nvSpPr>
          <p:spPr bwMode="gray">
            <a:xfrm>
              <a:off x="626400" y="3976901"/>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5</a:t>
              </a:r>
              <a:endParaRPr lang="en-US" b="1" dirty="0">
                <a:solidFill>
                  <a:schemeClr val="bg1"/>
                </a:solidFill>
                <a:latin typeface="Arial"/>
                <a:ea typeface="Arial Unicode MS"/>
                <a:sym typeface="Arial"/>
              </a:endParaRPr>
            </a:p>
          </p:txBody>
        </p:sp>
        <p:sp>
          <p:nvSpPr>
            <p:cNvPr id="28" name="MIO_AGENDA_ELEMENT_TITEL_6">
              <a:hlinkClick r:id="rId36" action="ppaction://hlinksldjump"/>
              <a:extLst>
                <a:ext uri="{FF2B5EF4-FFF2-40B4-BE49-F238E27FC236}">
                  <a16:creationId xmlns:a16="http://schemas.microsoft.com/office/drawing/2014/main" id="{5273352C-D450-42F4-AC28-0C8CC4733FC1}"/>
                </a:ext>
              </a:extLst>
            </p:cNvPr>
            <p:cNvSpPr>
              <a:spLocks/>
            </p:cNvSpPr>
            <p:nvPr>
              <p:custDataLst>
                <p:tags r:id="rId23"/>
              </p:custDataLst>
            </p:nvPr>
          </p:nvSpPr>
          <p:spPr bwMode="auto">
            <a:xfrm>
              <a:off x="1171575" y="4568827"/>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Order information and logistic</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29" name="MIO_AGENDA_ELEMENT_ELEMENTNUMBER_6">
              <a:hlinkClick r:id="rId36" action="ppaction://hlinksldjump"/>
              <a:extLst>
                <a:ext uri="{FF2B5EF4-FFF2-40B4-BE49-F238E27FC236}">
                  <a16:creationId xmlns:a16="http://schemas.microsoft.com/office/drawing/2014/main" id="{29CE404C-1442-4B5F-9D9E-2819B1AE91D7}"/>
                </a:ext>
              </a:extLst>
            </p:cNvPr>
            <p:cNvSpPr>
              <a:spLocks/>
            </p:cNvSpPr>
            <p:nvPr>
              <p:custDataLst>
                <p:tags r:id="rId24"/>
              </p:custDataLst>
            </p:nvPr>
          </p:nvSpPr>
          <p:spPr bwMode="gray">
            <a:xfrm>
              <a:off x="626400" y="4568827"/>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6</a:t>
              </a:r>
              <a:endParaRPr lang="en-US" b="1" dirty="0">
                <a:solidFill>
                  <a:schemeClr val="bg1"/>
                </a:solidFill>
                <a:latin typeface="Arial"/>
                <a:ea typeface="Arial Unicode MS"/>
                <a:sym typeface="Arial"/>
              </a:endParaRPr>
            </a:p>
          </p:txBody>
        </p:sp>
        <p:sp>
          <p:nvSpPr>
            <p:cNvPr id="38" name="MIO_AGENDA_ELEMENT_TITEL_8">
              <a:hlinkClick r:id="rId37" action="ppaction://hlinksldjump"/>
              <a:extLst>
                <a:ext uri="{FF2B5EF4-FFF2-40B4-BE49-F238E27FC236}">
                  <a16:creationId xmlns:a16="http://schemas.microsoft.com/office/drawing/2014/main" id="{673BEF63-66F9-45FD-8A48-392F5E053A89}"/>
                </a:ext>
              </a:extLst>
            </p:cNvPr>
            <p:cNvSpPr>
              <a:spLocks/>
            </p:cNvSpPr>
            <p:nvPr>
              <p:custDataLst>
                <p:tags r:id="rId25"/>
              </p:custDataLst>
            </p:nvPr>
          </p:nvSpPr>
          <p:spPr bwMode="auto">
            <a:xfrm>
              <a:off x="1171575" y="5752678"/>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Support</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39" name="MIO_AGENDA_ELEMENT_ELEMENTNUMBER_8">
              <a:hlinkClick r:id="rId37" action="ppaction://hlinksldjump"/>
              <a:extLst>
                <a:ext uri="{FF2B5EF4-FFF2-40B4-BE49-F238E27FC236}">
                  <a16:creationId xmlns:a16="http://schemas.microsoft.com/office/drawing/2014/main" id="{62BE4752-22C4-49B8-879C-7679849696B9}"/>
                </a:ext>
              </a:extLst>
            </p:cNvPr>
            <p:cNvSpPr>
              <a:spLocks/>
            </p:cNvSpPr>
            <p:nvPr>
              <p:custDataLst>
                <p:tags r:id="rId26"/>
              </p:custDataLst>
            </p:nvPr>
          </p:nvSpPr>
          <p:spPr bwMode="gray">
            <a:xfrm>
              <a:off x="626400" y="5752678"/>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8</a:t>
              </a:r>
              <a:endParaRPr lang="en-US" b="1" dirty="0">
                <a:solidFill>
                  <a:schemeClr val="bg1"/>
                </a:solidFill>
                <a:latin typeface="Arial"/>
                <a:ea typeface="Arial Unicode MS"/>
                <a:sym typeface="Arial"/>
              </a:endParaRPr>
            </a:p>
          </p:txBody>
        </p:sp>
        <p:sp>
          <p:nvSpPr>
            <p:cNvPr id="43" name="MIO_AGENDA_ELEMENT_TITEL_7">
              <a:extLst>
                <a:ext uri="{FF2B5EF4-FFF2-40B4-BE49-F238E27FC236}">
                  <a16:creationId xmlns:a16="http://schemas.microsoft.com/office/drawing/2014/main" id="{6D46AAAA-8D7C-47AF-9047-E188B61F3B56}"/>
                </a:ext>
              </a:extLst>
            </p:cNvPr>
            <p:cNvSpPr>
              <a:spLocks/>
            </p:cNvSpPr>
            <p:nvPr>
              <p:custDataLst>
                <p:tags r:id="rId27"/>
              </p:custDataLst>
            </p:nvPr>
          </p:nvSpPr>
          <p:spPr bwMode="auto">
            <a:xfrm>
              <a:off x="1171575" y="5160753"/>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b="1">
                  <a:solidFill>
                    <a:srgbClr val="3C464B"/>
                  </a:solidFill>
                  <a:latin typeface="+mn-lt"/>
                  <a:ea typeface="Arial Unicode MS" panose="020B0604020202020204" pitchFamily="34" charset="-128"/>
                  <a:cs typeface="Arial Unicode MS" panose="020B0604020202020204" pitchFamily="34" charset="-128"/>
                </a:rPr>
                <a:t>Target customers</a:t>
              </a:r>
              <a:endParaRPr lang="en-US" sz="1800" b="1" dirty="0">
                <a:solidFill>
                  <a:srgbClr val="3C464B"/>
                </a:solidFill>
                <a:latin typeface="+mn-lt"/>
                <a:ea typeface="Arial Unicode MS" panose="020B0604020202020204" pitchFamily="34" charset="-128"/>
                <a:cs typeface="Arial Unicode MS" panose="020B0604020202020204" pitchFamily="34" charset="-128"/>
              </a:endParaRPr>
            </a:p>
          </p:txBody>
        </p:sp>
        <p:sp>
          <p:nvSpPr>
            <p:cNvPr id="44" name="MIO_AGENDA_ELEMENT_ELEMENTNUMBER_7">
              <a:extLst>
                <a:ext uri="{FF2B5EF4-FFF2-40B4-BE49-F238E27FC236}">
                  <a16:creationId xmlns:a16="http://schemas.microsoft.com/office/drawing/2014/main" id="{2E297DCD-76FD-46E9-A9F4-D7E4345317FD}"/>
                </a:ext>
              </a:extLst>
            </p:cNvPr>
            <p:cNvSpPr>
              <a:spLocks/>
            </p:cNvSpPr>
            <p:nvPr>
              <p:custDataLst>
                <p:tags r:id="rId28"/>
              </p:custDataLst>
            </p:nvPr>
          </p:nvSpPr>
          <p:spPr bwMode="gray">
            <a:xfrm>
              <a:off x="626400" y="5160753"/>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7</a:t>
              </a:r>
              <a:endParaRPr lang="en-US" b="1" dirty="0">
                <a:solidFill>
                  <a:schemeClr val="bg1"/>
                </a:solidFill>
                <a:latin typeface="Arial"/>
                <a:ea typeface="Arial Unicode MS"/>
                <a:sym typeface="Arial"/>
              </a:endParaRPr>
            </a:p>
          </p:txBody>
        </p:sp>
      </p:grpSp>
    </p:spTree>
    <p:custDataLst>
      <p:tags r:id="rId1"/>
    </p:custDataLst>
    <p:extLst>
      <p:ext uri="{BB962C8B-B14F-4D97-AF65-F5344CB8AC3E}">
        <p14:creationId xmlns:p14="http://schemas.microsoft.com/office/powerpoint/2010/main" val="3114040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2">
            <a:extLst>
              <a:ext uri="{FF2B5EF4-FFF2-40B4-BE49-F238E27FC236}">
                <a16:creationId xmlns:a16="http://schemas.microsoft.com/office/drawing/2014/main" id="{3BA677B1-BE1E-4812-B478-49AEE8CDB109}"/>
              </a:ext>
            </a:extLst>
          </p:cNvPr>
          <p:cNvSpPr txBox="1">
            <a:spLocks noChangeArrowheads="1"/>
          </p:cNvSpPr>
          <p:nvPr/>
        </p:nvSpPr>
        <p:spPr bwMode="auto">
          <a:xfrm>
            <a:off x="6243639" y="1412875"/>
            <a:ext cx="5472112" cy="4749800"/>
          </a:xfrm>
          <a:prstGeom prst="rect">
            <a:avLst/>
          </a:prstGeom>
          <a:solidFill>
            <a:srgbClr val="BECDD7"/>
          </a:solidFill>
          <a:ln>
            <a:noFill/>
          </a:ln>
          <a:extLst>
            <a:ext uri="{91240B29-F687-4F45-9708-019B960494DF}">
              <a14:hiddenLine xmlns:a14="http://schemas.microsoft.com/office/drawing/2010/main" w="15875" algn="ctr">
                <a:solidFill>
                  <a:srgbClr val="000000"/>
                </a:solidFill>
                <a:miter lim="800000"/>
                <a:headEnd/>
                <a:tailEnd/>
              </a14:hiddenLine>
            </a:ext>
          </a:extLst>
        </p:spPr>
        <p:txBody>
          <a:bodyPr lIns="108000" tIns="54000" rIns="108000" bIns="54000"/>
          <a:lstStyle>
            <a:lvl1pPr eaLnBrk="0" hangingPunct="0">
              <a:lnSpc>
                <a:spcPct val="110000"/>
              </a:lnSpc>
              <a:buClr>
                <a:schemeClr val="accent1"/>
              </a:buClr>
              <a:buFont typeface="Arial" charset="0"/>
              <a:defRPr>
                <a:solidFill>
                  <a:srgbClr val="000000"/>
                </a:solidFill>
                <a:latin typeface="Arial" charset="0"/>
                <a:ea typeface="MS PGothic" pitchFamily="34" charset="-128"/>
                <a:cs typeface="Arial" charset="0"/>
              </a:defRPr>
            </a:lvl1pPr>
            <a:lvl2pPr marL="742950" indent="-285750" eaLnBrk="0" hangingPunct="0">
              <a:lnSpc>
                <a:spcPct val="110000"/>
              </a:lnSpc>
              <a:buClr>
                <a:schemeClr val="accent1"/>
              </a:buClr>
              <a:buChar char="•"/>
              <a:defRPr>
                <a:solidFill>
                  <a:srgbClr val="000000"/>
                </a:solidFill>
                <a:latin typeface="Arial" charset="0"/>
                <a:ea typeface="MS PGothic" pitchFamily="34" charset="-128"/>
                <a:cs typeface="Arial" charset="0"/>
              </a:defRPr>
            </a:lvl2pPr>
            <a:lvl3pPr marL="11430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3pPr>
            <a:lvl4pPr marL="16002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4pPr>
            <a:lvl5pPr marL="2057400" indent="-228600" eaLnBrk="0" hangingPunct="0">
              <a:lnSpc>
                <a:spcPct val="110000"/>
              </a:lnSpc>
              <a:buClr>
                <a:schemeClr val="accent1"/>
              </a:buClr>
              <a:buChar char="•"/>
              <a:defRPr>
                <a:solidFill>
                  <a:srgbClr val="000000"/>
                </a:solidFill>
                <a:latin typeface="Arial" charset="0"/>
                <a:ea typeface="MS PGothic" pitchFamily="34" charset="-128"/>
                <a:cs typeface="Arial" charset="0"/>
              </a:defRPr>
            </a:lvl5pPr>
            <a:lvl6pPr marL="25146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6pPr>
            <a:lvl7pPr marL="29718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7pPr>
            <a:lvl8pPr marL="34290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8pPr>
            <a:lvl9pPr marL="3886200" indent="-228600" eaLnBrk="0" fontAlgn="base" hangingPunct="0">
              <a:lnSpc>
                <a:spcPct val="110000"/>
              </a:lnSpc>
              <a:spcBef>
                <a:spcPct val="0"/>
              </a:spcBef>
              <a:spcAft>
                <a:spcPct val="0"/>
              </a:spcAft>
              <a:buClr>
                <a:schemeClr val="accent1"/>
              </a:buClr>
              <a:buChar char="•"/>
              <a:defRPr>
                <a:solidFill>
                  <a:srgbClr val="000000"/>
                </a:solidFill>
                <a:latin typeface="Arial" charset="0"/>
                <a:ea typeface="MS PGothic" pitchFamily="34" charset="-128"/>
                <a:cs typeface="Arial" charset="0"/>
              </a:defRPr>
            </a:lvl9pPr>
          </a:lstStyle>
          <a:p>
            <a:pPr eaLnBrk="1" hangingPunct="1">
              <a:lnSpc>
                <a:spcPct val="100000"/>
              </a:lnSpc>
              <a:buClr>
                <a:srgbClr val="BECDD7"/>
              </a:buClr>
            </a:pPr>
            <a:r>
              <a:rPr lang="en-US" altLang="de-DE" sz="1200" dirty="0"/>
              <a:t>	4 basic modules with and without display, all with </a:t>
            </a:r>
            <a:br>
              <a:rPr lang="en-US" altLang="de-DE" sz="1200" dirty="0"/>
            </a:br>
            <a:r>
              <a:rPr lang="en-US" altLang="de-DE" sz="1200" dirty="0"/>
              <a:t>	Ethernet interface</a:t>
            </a:r>
          </a:p>
          <a:p>
            <a:pPr eaLnBrk="1" hangingPunct="1">
              <a:lnSpc>
                <a:spcPct val="100000"/>
              </a:lnSpc>
              <a:buClr>
                <a:srgbClr val="BECDD7"/>
              </a:buClr>
              <a:buFontTx/>
              <a:buNone/>
            </a:pPr>
            <a:r>
              <a:rPr lang="en-US" altLang="de-DE" sz="1200" dirty="0"/>
              <a:t>	8 inputs 4 outputs, expandable</a:t>
            </a:r>
            <a:br>
              <a:rPr lang="en-US" altLang="de-DE" sz="1200" dirty="0"/>
            </a:br>
            <a:r>
              <a:rPr lang="en-US" altLang="de-DE" sz="1200" dirty="0"/>
              <a:t>	up to max.: 24 DI, 20 DO, 8AI und 8 AO</a:t>
            </a:r>
          </a:p>
          <a:p>
            <a:pPr eaLnBrk="1" hangingPunct="1">
              <a:lnSpc>
                <a:spcPct val="100000"/>
              </a:lnSpc>
              <a:spcBef>
                <a:spcPts val="600"/>
              </a:spcBef>
              <a:spcAft>
                <a:spcPts val="600"/>
              </a:spcAft>
              <a:buClr>
                <a:srgbClr val="BECDD7"/>
              </a:buClr>
              <a:buFontTx/>
              <a:buNone/>
            </a:pPr>
            <a:r>
              <a:rPr lang="en-US" altLang="de-DE" sz="1200" b="1" dirty="0"/>
              <a:t>Modules for different Voltages</a:t>
            </a:r>
          </a:p>
          <a:p>
            <a:pPr marL="360000" lvl="1" indent="-180000">
              <a:spcBef>
                <a:spcPts val="0"/>
              </a:spcBef>
              <a:tabLst>
                <a:tab pos="180000" algn="l"/>
              </a:tabLst>
            </a:pPr>
            <a:r>
              <a:rPr lang="en-US" altLang="de-DE" sz="1200" dirty="0"/>
              <a:t>12/24 V DC, relays-outputs 10A, 4 inputs as 0-10V AI useable </a:t>
            </a:r>
          </a:p>
          <a:p>
            <a:pPr marL="360000" lvl="1" indent="-180000">
              <a:spcBef>
                <a:spcPts val="0"/>
              </a:spcBef>
              <a:tabLst>
                <a:tab pos="180000" algn="l"/>
              </a:tabLst>
            </a:pPr>
            <a:r>
              <a:rPr lang="en-US" altLang="de-DE" sz="1200" dirty="0"/>
              <a:t>24 V DC, transistor-outputs, 4 inputs as 0-10V AI useable</a:t>
            </a:r>
          </a:p>
          <a:p>
            <a:pPr marL="360000" lvl="1" indent="-180000">
              <a:spcBef>
                <a:spcPts val="0"/>
              </a:spcBef>
              <a:tabLst>
                <a:tab pos="180000" algn="l"/>
              </a:tabLst>
            </a:pPr>
            <a:r>
              <a:rPr lang="en-US" altLang="de-DE" sz="1200" dirty="0"/>
              <a:t>24 V AC DC, relays-outputs 10 A</a:t>
            </a:r>
          </a:p>
          <a:p>
            <a:pPr marL="360000" lvl="1" indent="-180000">
              <a:spcBef>
                <a:spcPts val="0"/>
              </a:spcBef>
              <a:tabLst>
                <a:tab pos="180000" algn="l"/>
              </a:tabLst>
            </a:pPr>
            <a:r>
              <a:rPr lang="en-US" altLang="de-DE" sz="1200" dirty="0"/>
              <a:t>115 -240 V ACDC, relays-outputs 10A</a:t>
            </a:r>
          </a:p>
          <a:p>
            <a:pPr eaLnBrk="1" hangingPunct="1">
              <a:lnSpc>
                <a:spcPct val="100000"/>
              </a:lnSpc>
              <a:spcBef>
                <a:spcPts val="600"/>
              </a:spcBef>
              <a:spcAft>
                <a:spcPts val="600"/>
              </a:spcAft>
              <a:buClr>
                <a:srgbClr val="BECDD7"/>
              </a:buClr>
            </a:pPr>
            <a:r>
              <a:rPr lang="en-US" altLang="de-DE" sz="1200" b="1" dirty="0"/>
              <a:t>LOGO! expansion modules</a:t>
            </a:r>
          </a:p>
          <a:p>
            <a:pPr marL="360000" lvl="1" indent="-180000">
              <a:spcBef>
                <a:spcPts val="0"/>
              </a:spcBef>
              <a:tabLst>
                <a:tab pos="180000" algn="l"/>
              </a:tabLst>
            </a:pPr>
            <a:r>
              <a:rPr lang="en-US" altLang="de-DE" sz="1200" dirty="0"/>
              <a:t>Digital: 	DM8 with 4 DI/4 DO; DM 16 with 8 DI/8 DO (diverse voltages)</a:t>
            </a:r>
          </a:p>
          <a:p>
            <a:pPr marL="360000" lvl="1" indent="-180000">
              <a:spcBef>
                <a:spcPts val="0"/>
              </a:spcBef>
              <a:tabLst>
                <a:tab pos="180000" algn="l"/>
              </a:tabLst>
            </a:pPr>
            <a:r>
              <a:rPr lang="en-US" altLang="de-DE" sz="1200" dirty="0"/>
              <a:t>Analog:	AM2 with 2 analog inputs 0-10V,0/4-20mA</a:t>
            </a:r>
            <a:br>
              <a:rPr lang="en-US" altLang="de-DE" sz="1200" dirty="0"/>
            </a:br>
            <a:r>
              <a:rPr lang="en-US" altLang="de-DE" sz="1200" dirty="0"/>
              <a:t>	AM2 RTD with2 analog inputs for PT 100 / PT1000</a:t>
            </a:r>
            <a:br>
              <a:rPr lang="en-US" altLang="de-DE" sz="1200" dirty="0"/>
            </a:br>
            <a:r>
              <a:rPr lang="en-US" altLang="de-DE" sz="1200" dirty="0"/>
              <a:t>	AM2 AQ with 2 analog outputs 0-10V,0/4-20mA 	</a:t>
            </a:r>
          </a:p>
          <a:p>
            <a:pPr eaLnBrk="1" hangingPunct="1">
              <a:lnSpc>
                <a:spcPct val="100000"/>
              </a:lnSpc>
              <a:spcBef>
                <a:spcPts val="600"/>
              </a:spcBef>
              <a:spcAft>
                <a:spcPts val="600"/>
              </a:spcAft>
              <a:buClr>
                <a:srgbClr val="BECDD7"/>
              </a:buClr>
              <a:buFont typeface="Arial" charset="0"/>
              <a:buNone/>
            </a:pPr>
            <a:r>
              <a:rPr lang="en-US" altLang="de-DE" sz="1200" b="1" dirty="0"/>
              <a:t>LOGO! TDE</a:t>
            </a:r>
          </a:p>
          <a:p>
            <a:pPr marL="360000" lvl="1" indent="-180000">
              <a:spcBef>
                <a:spcPts val="0"/>
              </a:spcBef>
              <a:tabLst>
                <a:tab pos="180000" algn="l"/>
              </a:tabLst>
            </a:pPr>
            <a:r>
              <a:rPr lang="en-US" altLang="de-DE" sz="1200" dirty="0"/>
              <a:t>6 lines, each 20 characters</a:t>
            </a:r>
          </a:p>
          <a:p>
            <a:pPr marL="360000" lvl="1" indent="-180000">
              <a:spcBef>
                <a:spcPts val="0"/>
              </a:spcBef>
              <a:tabLst>
                <a:tab pos="180000" algn="l"/>
              </a:tabLst>
            </a:pPr>
            <a:r>
              <a:rPr lang="en-US" altLang="de-DE" sz="1200" dirty="0"/>
              <a:t>3 switchable background colors to highlight different kinds of messages</a:t>
            </a:r>
          </a:p>
          <a:p>
            <a:pPr marL="360000" lvl="1" indent="-180000">
              <a:spcBef>
                <a:spcPts val="0"/>
              </a:spcBef>
              <a:tabLst>
                <a:tab pos="180000" algn="l"/>
              </a:tabLst>
            </a:pPr>
            <a:r>
              <a:rPr lang="en-US" altLang="de-DE" sz="1200" dirty="0"/>
              <a:t>2 Ethernet-Interfaces</a:t>
            </a:r>
          </a:p>
          <a:p>
            <a:pPr marL="360000" lvl="1" indent="-180000">
              <a:spcBef>
                <a:spcPts val="0"/>
              </a:spcBef>
              <a:tabLst>
                <a:tab pos="180000" algn="l"/>
              </a:tabLst>
            </a:pPr>
            <a:r>
              <a:rPr lang="en-US" altLang="de-DE" sz="1200" dirty="0"/>
              <a:t>4 function keys</a:t>
            </a:r>
          </a:p>
        </p:txBody>
      </p:sp>
      <p:sp>
        <p:nvSpPr>
          <p:cNvPr id="2" name="Title 1"/>
          <p:cNvSpPr>
            <a:spLocks noGrp="1"/>
          </p:cNvSpPr>
          <p:nvPr>
            <p:ph type="title"/>
          </p:nvPr>
        </p:nvSpPr>
        <p:spPr/>
        <p:txBody>
          <a:bodyPr/>
          <a:lstStyle/>
          <a:p>
            <a:r>
              <a:rPr lang="en-US" altLang="de-DE" dirty="0"/>
              <a:t>LOGO! product overview</a:t>
            </a:r>
            <a:endParaRPr lang="en-US" dirty="0"/>
          </a:p>
        </p:txBody>
      </p:sp>
      <p:sp>
        <p:nvSpPr>
          <p:cNvPr id="54" name="Right Arrow 25"/>
          <p:cNvSpPr/>
          <p:nvPr/>
        </p:nvSpPr>
        <p:spPr bwMode="auto">
          <a:xfrm>
            <a:off x="6452554" y="1483256"/>
            <a:ext cx="547365" cy="284309"/>
          </a:xfrm>
          <a:prstGeom prst="rightArrow">
            <a:avLst/>
          </a:prstGeom>
          <a:solidFill>
            <a:srgbClr val="879BAA"/>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a:solidFill>
                <a:schemeClr val="tx1"/>
              </a:solidFill>
            </a:endParaRPr>
          </a:p>
        </p:txBody>
      </p:sp>
      <p:sp>
        <p:nvSpPr>
          <p:cNvPr id="55" name="Right Arrow 26"/>
          <p:cNvSpPr/>
          <p:nvPr/>
        </p:nvSpPr>
        <p:spPr bwMode="auto">
          <a:xfrm>
            <a:off x="6452554" y="2030770"/>
            <a:ext cx="547365" cy="284309"/>
          </a:xfrm>
          <a:prstGeom prst="rightArrow">
            <a:avLst/>
          </a:prstGeom>
          <a:solidFill>
            <a:srgbClr val="879BAA"/>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a:solidFill>
                <a:schemeClr val="tx1"/>
              </a:solidFill>
            </a:endParaRPr>
          </a:p>
        </p:txBody>
      </p:sp>
      <p:pic>
        <p:nvPicPr>
          <p:cNvPr id="9" name="Inhaltsplatzhalter 8">
            <a:extLst>
              <a:ext uri="{FF2B5EF4-FFF2-40B4-BE49-F238E27FC236}">
                <a16:creationId xmlns:a16="http://schemas.microsoft.com/office/drawing/2014/main" id="{915E6CE5-2A71-40A2-B66C-FE304CAC3DBF}"/>
              </a:ext>
            </a:extLst>
          </p:cNvPr>
          <p:cNvPicPr>
            <a:picLocks noGrp="1" noChangeAspect="1"/>
          </p:cNvPicPr>
          <p:nvPr>
            <p:ph sz="half" idx="1"/>
          </p:nvPr>
        </p:nvPicPr>
        <p:blipFill>
          <a:blip r:embed="rId4"/>
          <a:stretch>
            <a:fillRect/>
          </a:stretch>
        </p:blipFill>
        <p:spPr>
          <a:xfrm>
            <a:off x="628089" y="1412874"/>
            <a:ext cx="5471086" cy="4752975"/>
          </a:xfrm>
        </p:spPr>
      </p:pic>
      <p:sp>
        <p:nvSpPr>
          <p:cNvPr id="3" name="Textfeld 2">
            <a:extLst>
              <a:ext uri="{FF2B5EF4-FFF2-40B4-BE49-F238E27FC236}">
                <a16:creationId xmlns:a16="http://schemas.microsoft.com/office/drawing/2014/main" id="{C2DA1F1B-88C0-4C04-A8B7-BDA938A0D0BA}"/>
              </a:ext>
            </a:extLst>
          </p:cNvPr>
          <p:cNvSpPr txBox="1"/>
          <p:nvPr/>
        </p:nvSpPr>
        <p:spPr>
          <a:xfrm>
            <a:off x="5644945" y="2979174"/>
            <a:ext cx="914400" cy="914400"/>
          </a:xfrm>
          <a:prstGeom prst="rect">
            <a:avLst/>
          </a:prstGeom>
          <a:noFill/>
        </p:spPr>
        <p:txBody>
          <a:bodyPr wrap="square" lIns="0" tIns="0" rIns="0" bIns="0" rtlCol="0">
            <a:noAutofit/>
          </a:bodyPr>
          <a:lstStyle/>
          <a:p>
            <a:pPr>
              <a:lnSpc>
                <a:spcPct val="110000"/>
              </a:lnSpc>
              <a:spcBef>
                <a:spcPts val="0"/>
              </a:spcBef>
            </a:pPr>
            <a:endParaRPr lang="en-US" sz="1200" dirty="0">
              <a:solidFill>
                <a:schemeClr val="tx1"/>
              </a:solidFill>
              <a:latin typeface="+mn-lt"/>
              <a:ea typeface="Arial Unicode MS" panose="020B0604020202020204" pitchFamily="34" charset="-128"/>
              <a:cs typeface="Arial Unicode MS" panose="020B0604020202020204" pitchFamily="34" charset="-128"/>
            </a:endParaRPr>
          </a:p>
        </p:txBody>
      </p:sp>
    </p:spTree>
    <p:custDataLst>
      <p:tags r:id="rId1"/>
    </p:custDataLst>
    <p:extLst>
      <p:ext uri="{BB962C8B-B14F-4D97-AF65-F5344CB8AC3E}">
        <p14:creationId xmlns:p14="http://schemas.microsoft.com/office/powerpoint/2010/main" val="899118307"/>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8"/>
          <p:cNvSpPr>
            <a:spLocks noGrp="1" noChangeArrowheads="1"/>
          </p:cNvSpPr>
          <p:nvPr>
            <p:ph type="title"/>
          </p:nvPr>
        </p:nvSpPr>
        <p:spPr/>
        <p:txBody>
          <a:bodyPr/>
          <a:lstStyle/>
          <a:p>
            <a:r>
              <a:rPr lang="en-US" altLang="de-DE" dirty="0"/>
              <a:t>Typical application areas</a:t>
            </a:r>
          </a:p>
        </p:txBody>
      </p:sp>
      <p:graphicFrame>
        <p:nvGraphicFramePr>
          <p:cNvPr id="37891" name="Rectangle 16" hidden="1"/>
          <p:cNvGraphicFramePr>
            <a:graphicFrameLocks/>
          </p:cNvGraphicFramePr>
          <p:nvPr>
            <p:custDataLst>
              <p:tags r:id="rId3"/>
            </p:custDataLst>
            <p:extLst>
              <p:ext uri="{D42A27DB-BD31-4B8C-83A1-F6EECF244321}">
                <p14:modId xmlns:p14="http://schemas.microsoft.com/office/powerpoint/2010/main" val="1035611525"/>
              </p:ext>
            </p:extLst>
          </p:nvPr>
        </p:nvGraphicFramePr>
        <p:xfrm>
          <a:off x="0" y="0"/>
          <a:ext cx="211138" cy="158750"/>
        </p:xfrm>
        <a:graphic>
          <a:graphicData uri="http://schemas.openxmlformats.org/presentationml/2006/ole">
            <mc:AlternateContent xmlns:mc="http://schemas.openxmlformats.org/markup-compatibility/2006">
              <mc:Choice xmlns:v="urn:schemas-microsoft-com:vml" Requires="v">
                <p:oleObj spid="_x0000_s69734" name="think-cell Slide" r:id="rId7" imgW="0" imgH="0" progId="TCLayout.ActiveDocument.1">
                  <p:embed/>
                </p:oleObj>
              </mc:Choice>
              <mc:Fallback>
                <p:oleObj name="think-cell Slide" r:id="rId7" imgW="0" imgH="0" progId="TCLayout.ActiveDocument.1">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211138" cy="158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7892" name="Rectangle 14"/>
          <p:cNvSpPr>
            <a:spLocks noChangeArrowheads="1"/>
          </p:cNvSpPr>
          <p:nvPr>
            <p:custDataLst>
              <p:tags r:id="rId4"/>
            </p:custDataLst>
          </p:nvPr>
        </p:nvSpPr>
        <p:spPr bwMode="auto">
          <a:xfrm>
            <a:off x="644525" y="1447800"/>
            <a:ext cx="11010900" cy="2718693"/>
          </a:xfrm>
          <a:prstGeom prst="rect">
            <a:avLst/>
          </a:prstGeom>
          <a:noFill/>
          <a:ln>
            <a:noFill/>
          </a:ln>
          <a:effectLst/>
          <a:extLst>
            <a:ext uri="{909E8E84-426E-40DD-AFC4-6F175D3DCCD1}">
              <a14:hiddenFill xmlns:a14="http://schemas.microsoft.com/office/drawing/2010/main">
                <a:solidFill>
                  <a:srgbClr val="0058B0"/>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180975" indent="-180975" defTabSz="762000" eaLnBrk="0" hangingPunct="0">
              <a:lnSpc>
                <a:spcPct val="110000"/>
              </a:lnSpc>
              <a:buClr>
                <a:schemeClr val="accent1"/>
              </a:buClr>
              <a:buFont typeface="Arial" pitchFamily="34" charset="0"/>
              <a:tabLst>
                <a:tab pos="180975" algn="l"/>
              </a:tabLst>
              <a:defRPr>
                <a:solidFill>
                  <a:schemeClr val="tx1"/>
                </a:solidFill>
                <a:latin typeface="Arial" pitchFamily="34" charset="0"/>
                <a:ea typeface="MS PGothic" pitchFamily="34" charset="-128"/>
                <a:cs typeface="Arial" pitchFamily="34" charset="0"/>
              </a:defRPr>
            </a:lvl1pPr>
            <a:lvl2pPr marL="633413" indent="-187325" defTabSz="762000" eaLnBrk="0" hangingPunct="0">
              <a:lnSpc>
                <a:spcPct val="110000"/>
              </a:lnSpc>
              <a:buClr>
                <a:schemeClr val="accent1"/>
              </a:buClr>
              <a:buChar char="•"/>
              <a:tabLst>
                <a:tab pos="180975" algn="l"/>
              </a:tabLst>
              <a:defRPr>
                <a:solidFill>
                  <a:schemeClr val="tx1"/>
                </a:solidFill>
                <a:latin typeface="Arial" pitchFamily="34" charset="0"/>
                <a:ea typeface="MS PGothic" pitchFamily="34" charset="-128"/>
                <a:cs typeface="Arial" pitchFamily="34" charset="0"/>
              </a:defRPr>
            </a:lvl2pPr>
            <a:lvl3pPr marL="969963" indent="-157163" defTabSz="762000" eaLnBrk="0" hangingPunct="0">
              <a:lnSpc>
                <a:spcPct val="110000"/>
              </a:lnSpc>
              <a:buClr>
                <a:schemeClr val="accent1"/>
              </a:buClr>
              <a:buChar char="•"/>
              <a:tabLst>
                <a:tab pos="180975" algn="l"/>
              </a:tabLst>
              <a:defRPr>
                <a:solidFill>
                  <a:schemeClr val="tx1"/>
                </a:solidFill>
                <a:latin typeface="Arial" pitchFamily="34" charset="0"/>
                <a:ea typeface="MS PGothic" pitchFamily="34" charset="-128"/>
                <a:cs typeface="Arial" pitchFamily="34" charset="0"/>
              </a:defRPr>
            </a:lvl3pPr>
            <a:lvl4pPr marL="1350963" indent="-201613" defTabSz="762000" eaLnBrk="0" hangingPunct="0">
              <a:lnSpc>
                <a:spcPct val="110000"/>
              </a:lnSpc>
              <a:buClr>
                <a:schemeClr val="accent1"/>
              </a:buClr>
              <a:buChar char="•"/>
              <a:tabLst>
                <a:tab pos="180975" algn="l"/>
              </a:tabLst>
              <a:defRPr>
                <a:solidFill>
                  <a:schemeClr val="tx1"/>
                </a:solidFill>
                <a:latin typeface="Arial" pitchFamily="34" charset="0"/>
                <a:ea typeface="MS PGothic" pitchFamily="34" charset="-128"/>
                <a:cs typeface="Arial" pitchFamily="34" charset="0"/>
              </a:defRPr>
            </a:lvl4pPr>
            <a:lvl5pPr marL="2286000" indent="-177800" defTabSz="762000" eaLnBrk="0" hangingPunct="0">
              <a:lnSpc>
                <a:spcPct val="110000"/>
              </a:lnSpc>
              <a:buClr>
                <a:schemeClr val="accent1"/>
              </a:buClr>
              <a:buChar char="•"/>
              <a:tabLst>
                <a:tab pos="180975" algn="l"/>
              </a:tabLst>
              <a:defRPr>
                <a:solidFill>
                  <a:schemeClr val="tx1"/>
                </a:solidFill>
                <a:latin typeface="Arial" pitchFamily="34" charset="0"/>
                <a:ea typeface="MS PGothic" pitchFamily="34" charset="-128"/>
                <a:cs typeface="Arial" pitchFamily="34" charset="0"/>
              </a:defRPr>
            </a:lvl5pPr>
            <a:lvl6pPr marL="2743200" indent="-177800" defTabSz="762000" eaLnBrk="0" fontAlgn="base" hangingPunct="0">
              <a:lnSpc>
                <a:spcPct val="110000"/>
              </a:lnSpc>
              <a:spcBef>
                <a:spcPct val="0"/>
              </a:spcBef>
              <a:spcAft>
                <a:spcPct val="0"/>
              </a:spcAft>
              <a:buClr>
                <a:schemeClr val="accent1"/>
              </a:buClr>
              <a:buChar char="•"/>
              <a:tabLst>
                <a:tab pos="180975" algn="l"/>
              </a:tabLst>
              <a:defRPr>
                <a:solidFill>
                  <a:schemeClr val="tx1"/>
                </a:solidFill>
                <a:latin typeface="Arial" pitchFamily="34" charset="0"/>
                <a:ea typeface="MS PGothic" pitchFamily="34" charset="-128"/>
                <a:cs typeface="Arial" pitchFamily="34" charset="0"/>
              </a:defRPr>
            </a:lvl6pPr>
            <a:lvl7pPr marL="3200400" indent="-177800" defTabSz="762000" eaLnBrk="0" fontAlgn="base" hangingPunct="0">
              <a:lnSpc>
                <a:spcPct val="110000"/>
              </a:lnSpc>
              <a:spcBef>
                <a:spcPct val="0"/>
              </a:spcBef>
              <a:spcAft>
                <a:spcPct val="0"/>
              </a:spcAft>
              <a:buClr>
                <a:schemeClr val="accent1"/>
              </a:buClr>
              <a:buChar char="•"/>
              <a:tabLst>
                <a:tab pos="180975" algn="l"/>
              </a:tabLst>
              <a:defRPr>
                <a:solidFill>
                  <a:schemeClr val="tx1"/>
                </a:solidFill>
                <a:latin typeface="Arial" pitchFamily="34" charset="0"/>
                <a:ea typeface="MS PGothic" pitchFamily="34" charset="-128"/>
                <a:cs typeface="Arial" pitchFamily="34" charset="0"/>
              </a:defRPr>
            </a:lvl7pPr>
            <a:lvl8pPr marL="3657600" indent="-177800" defTabSz="762000" eaLnBrk="0" fontAlgn="base" hangingPunct="0">
              <a:lnSpc>
                <a:spcPct val="110000"/>
              </a:lnSpc>
              <a:spcBef>
                <a:spcPct val="0"/>
              </a:spcBef>
              <a:spcAft>
                <a:spcPct val="0"/>
              </a:spcAft>
              <a:buClr>
                <a:schemeClr val="accent1"/>
              </a:buClr>
              <a:buChar char="•"/>
              <a:tabLst>
                <a:tab pos="180975" algn="l"/>
              </a:tabLst>
              <a:defRPr>
                <a:solidFill>
                  <a:schemeClr val="tx1"/>
                </a:solidFill>
                <a:latin typeface="Arial" pitchFamily="34" charset="0"/>
                <a:ea typeface="MS PGothic" pitchFamily="34" charset="-128"/>
                <a:cs typeface="Arial" pitchFamily="34" charset="0"/>
              </a:defRPr>
            </a:lvl8pPr>
            <a:lvl9pPr marL="4114800" indent="-177800" defTabSz="762000" eaLnBrk="0" fontAlgn="base" hangingPunct="0">
              <a:lnSpc>
                <a:spcPct val="110000"/>
              </a:lnSpc>
              <a:spcBef>
                <a:spcPct val="0"/>
              </a:spcBef>
              <a:spcAft>
                <a:spcPct val="0"/>
              </a:spcAft>
              <a:buClr>
                <a:schemeClr val="accent1"/>
              </a:buClr>
              <a:buChar char="•"/>
              <a:tabLst>
                <a:tab pos="180975" algn="l"/>
              </a:tabLst>
              <a:defRPr>
                <a:solidFill>
                  <a:schemeClr val="tx1"/>
                </a:solidFill>
                <a:latin typeface="Arial" pitchFamily="34" charset="0"/>
                <a:ea typeface="MS PGothic" pitchFamily="34" charset="-128"/>
                <a:cs typeface="Arial" pitchFamily="34" charset="0"/>
              </a:defRPr>
            </a:lvl9pPr>
          </a:lstStyle>
          <a:p>
            <a:pPr marL="179388" lvl="1" indent="-180000" eaLnBrk="1" hangingPunct="1">
              <a:spcBef>
                <a:spcPct val="0"/>
              </a:spcBef>
              <a:buClr>
                <a:srgbClr val="879BAA"/>
              </a:buClr>
              <a:buSzPct val="100000"/>
              <a:buFont typeface="+mj-lt"/>
              <a:buChar char="•"/>
              <a:tabLst/>
            </a:pPr>
            <a:r>
              <a:rPr lang="en-US" altLang="de-DE" dirty="0">
                <a:ea typeface="+mn-ea"/>
              </a:rPr>
              <a:t>Simple remote monitoring and remote control tasks (also in domestic applications such as heating control, window control, garden watering)</a:t>
            </a:r>
          </a:p>
          <a:p>
            <a:pPr marL="179388" lvl="1" indent="-180000" eaLnBrk="1" hangingPunct="1">
              <a:spcBef>
                <a:spcPct val="0"/>
              </a:spcBef>
              <a:buClr>
                <a:srgbClr val="879BAA"/>
              </a:buClr>
              <a:buSzPct val="100000"/>
              <a:buFont typeface="+mj-lt"/>
              <a:buChar char="•"/>
              <a:tabLst/>
            </a:pPr>
            <a:r>
              <a:rPr lang="en-US" altLang="de-DE" dirty="0">
                <a:ea typeface="+mn-ea"/>
              </a:rPr>
              <a:t>Building automation including building equipment for HVAC and pump control, for example</a:t>
            </a:r>
          </a:p>
          <a:p>
            <a:pPr marL="179388" lvl="1" indent="-180000" eaLnBrk="1" hangingPunct="1">
              <a:spcBef>
                <a:spcPct val="0"/>
              </a:spcBef>
              <a:buClr>
                <a:srgbClr val="879BAA"/>
              </a:buClr>
              <a:buSzPct val="100000"/>
              <a:buFont typeface="+mj-lt"/>
              <a:buChar char="•"/>
              <a:tabLst/>
            </a:pPr>
            <a:r>
              <a:rPr lang="en-US" altLang="de-DE" dirty="0">
                <a:ea typeface="+mn-ea"/>
              </a:rPr>
              <a:t>Irrigation, automatic feeders in agriculture</a:t>
            </a:r>
          </a:p>
          <a:p>
            <a:pPr marL="179388" lvl="1" indent="-180000" eaLnBrk="1" hangingPunct="1">
              <a:spcBef>
                <a:spcPct val="0"/>
              </a:spcBef>
              <a:buClr>
                <a:srgbClr val="879BAA"/>
              </a:buClr>
              <a:buSzPct val="100000"/>
              <a:buFont typeface="+mj-lt"/>
              <a:buChar char="•"/>
              <a:tabLst/>
            </a:pPr>
            <a:r>
              <a:rPr lang="en-US" altLang="de-DE" dirty="0">
                <a:ea typeface="+mn-ea"/>
              </a:rPr>
              <a:t>Remote control and monitoring of low-end machine control (usually discrete logic)</a:t>
            </a:r>
          </a:p>
          <a:p>
            <a:pPr marL="179388" lvl="1" indent="-180000" eaLnBrk="1" hangingPunct="1">
              <a:spcBef>
                <a:spcPct val="0"/>
              </a:spcBef>
              <a:buClr>
                <a:srgbClr val="879BAA"/>
              </a:buClr>
              <a:buSzPct val="100000"/>
              <a:buFont typeface="+mj-lt"/>
              <a:buChar char="•"/>
              <a:tabLst/>
            </a:pPr>
            <a:r>
              <a:rPr lang="en-US" altLang="de-DE" dirty="0">
                <a:ea typeface="+mn-ea"/>
              </a:rPr>
              <a:t>Remote control and monitoring of level, pressure, temperature and flow, and valve control in the water/wastewater industry</a:t>
            </a:r>
          </a:p>
          <a:p>
            <a:pPr marL="179388" lvl="1" indent="-180000" eaLnBrk="1" hangingPunct="1">
              <a:spcBef>
                <a:spcPct val="0"/>
              </a:spcBef>
              <a:buClr>
                <a:srgbClr val="879BAA"/>
              </a:buClr>
              <a:buSzPct val="100000"/>
              <a:buFont typeface="+mj-lt"/>
              <a:buChar char="•"/>
              <a:tabLst/>
            </a:pPr>
            <a:r>
              <a:rPr lang="en-US" altLang="de-DE" dirty="0">
                <a:ea typeface="+mn-ea"/>
              </a:rPr>
              <a:t>Position monitoring in the logistics field (e.g. vehicles, refrigerated transporters, containers)</a:t>
            </a:r>
          </a:p>
          <a:p>
            <a:pPr marL="179388" lvl="1" indent="-180000" eaLnBrk="1" hangingPunct="1">
              <a:spcBef>
                <a:spcPct val="0"/>
              </a:spcBef>
              <a:buClr>
                <a:srgbClr val="879BAA"/>
              </a:buClr>
              <a:buSzPct val="100000"/>
              <a:buFont typeface="+mj-lt"/>
              <a:buChar char="•"/>
              <a:tabLst/>
            </a:pPr>
            <a:r>
              <a:rPr lang="en-US" altLang="de-DE" dirty="0">
                <a:ea typeface="+mn-ea"/>
              </a:rPr>
              <a:t>Basic energy monitoring</a:t>
            </a:r>
          </a:p>
        </p:txBody>
      </p:sp>
      <p:pic>
        <p:nvPicPr>
          <p:cNvPr id="10" name="Grafik 9">
            <a:extLst>
              <a:ext uri="{FF2B5EF4-FFF2-40B4-BE49-F238E27FC236}">
                <a16:creationId xmlns:a16="http://schemas.microsoft.com/office/drawing/2014/main" id="{50003A4E-4248-4598-9AEE-4F47DFCE34DC}"/>
              </a:ext>
            </a:extLst>
          </p:cNvPr>
          <p:cNvPicPr>
            <a:picLocks noChangeAspect="1"/>
          </p:cNvPicPr>
          <p:nvPr/>
        </p:nvPicPr>
        <p:blipFill rotWithShape="1">
          <a:blip r:embed="rId8"/>
          <a:srcRect l="3842" r="9543"/>
          <a:stretch/>
        </p:blipFill>
        <p:spPr>
          <a:xfrm>
            <a:off x="7408370" y="4497772"/>
            <a:ext cx="2153590" cy="1656000"/>
          </a:xfrm>
          <a:prstGeom prst="rect">
            <a:avLst/>
          </a:prstGeom>
        </p:spPr>
      </p:pic>
      <p:pic>
        <p:nvPicPr>
          <p:cNvPr id="11" name="Grafik 10">
            <a:extLst>
              <a:ext uri="{FF2B5EF4-FFF2-40B4-BE49-F238E27FC236}">
                <a16:creationId xmlns:a16="http://schemas.microsoft.com/office/drawing/2014/main" id="{E0FF8F01-44EB-4698-AF7B-A2638CE5F8C4}"/>
              </a:ext>
            </a:extLst>
          </p:cNvPr>
          <p:cNvPicPr>
            <a:picLocks noChangeAspect="1"/>
          </p:cNvPicPr>
          <p:nvPr/>
        </p:nvPicPr>
        <p:blipFill rotWithShape="1">
          <a:blip r:embed="rId9"/>
          <a:srcRect t="13006" r="23084"/>
          <a:stretch/>
        </p:blipFill>
        <p:spPr>
          <a:xfrm>
            <a:off x="2972464" y="4497772"/>
            <a:ext cx="2204747" cy="1656000"/>
          </a:xfrm>
          <a:prstGeom prst="rect">
            <a:avLst/>
          </a:prstGeom>
        </p:spPr>
      </p:pic>
      <p:pic>
        <p:nvPicPr>
          <p:cNvPr id="12" name="Grafik 11">
            <a:extLst>
              <a:ext uri="{FF2B5EF4-FFF2-40B4-BE49-F238E27FC236}">
                <a16:creationId xmlns:a16="http://schemas.microsoft.com/office/drawing/2014/main" id="{0EC5E176-2DB3-4AAF-9E83-8514F91ACF58}"/>
              </a:ext>
            </a:extLst>
          </p:cNvPr>
          <p:cNvPicPr>
            <a:picLocks noChangeAspect="1"/>
          </p:cNvPicPr>
          <p:nvPr/>
        </p:nvPicPr>
        <p:blipFill rotWithShape="1">
          <a:blip r:embed="rId10"/>
          <a:srcRect l="14849"/>
          <a:stretch/>
        </p:blipFill>
        <p:spPr>
          <a:xfrm>
            <a:off x="5234195" y="4497772"/>
            <a:ext cx="2117191" cy="1656000"/>
          </a:xfrm>
          <a:prstGeom prst="rect">
            <a:avLst/>
          </a:prstGeom>
        </p:spPr>
      </p:pic>
      <p:pic>
        <p:nvPicPr>
          <p:cNvPr id="14" name="Grafik 13">
            <a:extLst>
              <a:ext uri="{FF2B5EF4-FFF2-40B4-BE49-F238E27FC236}">
                <a16:creationId xmlns:a16="http://schemas.microsoft.com/office/drawing/2014/main" id="{4C710304-5A0C-4C82-8F08-B164B81FDB77}"/>
              </a:ext>
            </a:extLst>
          </p:cNvPr>
          <p:cNvPicPr>
            <a:picLocks noChangeAspect="1"/>
          </p:cNvPicPr>
          <p:nvPr/>
        </p:nvPicPr>
        <p:blipFill rotWithShape="1">
          <a:blip r:embed="rId11"/>
          <a:srcRect l="8712" r="6681"/>
          <a:stretch/>
        </p:blipFill>
        <p:spPr>
          <a:xfrm>
            <a:off x="9618943" y="4497772"/>
            <a:ext cx="2101629" cy="1656000"/>
          </a:xfrm>
          <a:prstGeom prst="rect">
            <a:avLst/>
          </a:prstGeom>
        </p:spPr>
      </p:pic>
      <p:pic>
        <p:nvPicPr>
          <p:cNvPr id="13" name="Grafik 12">
            <a:extLst>
              <a:ext uri="{FF2B5EF4-FFF2-40B4-BE49-F238E27FC236}">
                <a16:creationId xmlns:a16="http://schemas.microsoft.com/office/drawing/2014/main" id="{1F17281D-3EAF-4D28-8855-0F65DF3AACD9}"/>
              </a:ext>
            </a:extLst>
          </p:cNvPr>
          <p:cNvPicPr>
            <a:picLocks noChangeAspect="1"/>
          </p:cNvPicPr>
          <p:nvPr/>
        </p:nvPicPr>
        <p:blipFill rotWithShape="1">
          <a:blip r:embed="rId12"/>
          <a:srcRect t="3681"/>
          <a:stretch/>
        </p:blipFill>
        <p:spPr>
          <a:xfrm>
            <a:off x="631101" y="4497772"/>
            <a:ext cx="2284379" cy="1656618"/>
          </a:xfrm>
          <a:prstGeom prst="rect">
            <a:avLst/>
          </a:prstGeom>
        </p:spPr>
      </p:pic>
    </p:spTree>
    <p:custDataLst>
      <p:tags r:id="rId2"/>
    </p:custDataLst>
    <p:extLst>
      <p:ext uri="{BB962C8B-B14F-4D97-AF65-F5344CB8AC3E}">
        <p14:creationId xmlns:p14="http://schemas.microsoft.com/office/powerpoint/2010/main" val="2608804485"/>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D631E1-92F7-494D-9349-3A93BF857045}"/>
              </a:ext>
            </a:extLst>
          </p:cNvPr>
          <p:cNvSpPr>
            <a:spLocks noGrp="1"/>
          </p:cNvSpPr>
          <p:nvPr>
            <p:ph type="title"/>
            <p:custDataLst>
              <p:tags r:id="rId2"/>
            </p:custDataLst>
          </p:nvPr>
        </p:nvSpPr>
        <p:spPr/>
        <p:txBody>
          <a:bodyPr/>
          <a:lstStyle/>
          <a:p>
            <a:r>
              <a:rPr lang="en-US"/>
              <a:t>Agenda</a:t>
            </a:r>
          </a:p>
        </p:txBody>
      </p:sp>
      <p:grpSp>
        <p:nvGrpSpPr>
          <p:cNvPr id="49" name="Gruppieren 48">
            <a:extLst>
              <a:ext uri="{FF2B5EF4-FFF2-40B4-BE49-F238E27FC236}">
                <a16:creationId xmlns:a16="http://schemas.microsoft.com/office/drawing/2014/main" id="{0BB9C105-22AA-4313-97B0-694AA2AE1F45}"/>
              </a:ext>
            </a:extLst>
          </p:cNvPr>
          <p:cNvGrpSpPr/>
          <p:nvPr>
            <p:custDataLst>
              <p:tags r:id="rId3"/>
            </p:custDataLst>
          </p:nvPr>
        </p:nvGrpSpPr>
        <p:grpSpPr>
          <a:xfrm>
            <a:off x="624542" y="1609201"/>
            <a:ext cx="11093779" cy="4584246"/>
            <a:chOff x="624542" y="1609201"/>
            <a:chExt cx="11093779" cy="4584246"/>
          </a:xfrm>
        </p:grpSpPr>
        <p:cxnSp>
          <p:nvCxnSpPr>
            <p:cNvPr id="48" name="Gerader Verbinder 47">
              <a:extLst>
                <a:ext uri="{FF2B5EF4-FFF2-40B4-BE49-F238E27FC236}">
                  <a16:creationId xmlns:a16="http://schemas.microsoft.com/office/drawing/2014/main" id="{E2A91593-2B58-4358-8491-3138BEFA8276}"/>
                </a:ext>
              </a:extLst>
            </p:cNvPr>
            <p:cNvCxnSpPr>
              <a:cxnSpLocks/>
            </p:cNvCxnSpPr>
            <p:nvPr>
              <p:custDataLst>
                <p:tags r:id="rId4"/>
              </p:custDataLst>
            </p:nvPr>
          </p:nvCxnSpPr>
          <p:spPr bwMode="auto">
            <a:xfrm>
              <a:off x="627063" y="6191998"/>
              <a:ext cx="11091258" cy="0"/>
            </a:xfrm>
            <a:prstGeom prst="line">
              <a:avLst/>
            </a:prstGeom>
            <a:solidFill>
              <a:schemeClr val="tx2"/>
            </a:solidFill>
            <a:ln w="19050" cap="flat" cmpd="sng" algn="ctr">
              <a:solidFill>
                <a:srgbClr val="00646E"/>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nvGrpSpPr>
            <p:cNvPr id="45" name="MIO_AGENDA_ELEMENT_DECORATOR_8">
              <a:extLst>
                <a:ext uri="{FF2B5EF4-FFF2-40B4-BE49-F238E27FC236}">
                  <a16:creationId xmlns:a16="http://schemas.microsoft.com/office/drawing/2014/main" id="{4C7C28BB-8F9A-4BBB-98F9-0B049956EA5D}"/>
                </a:ext>
              </a:extLst>
            </p:cNvPr>
            <p:cNvGrpSpPr>
              <a:grpSpLocks/>
            </p:cNvGrpSpPr>
            <p:nvPr>
              <p:custDataLst>
                <p:tags r:id="rId5"/>
              </p:custDataLst>
            </p:nvPr>
          </p:nvGrpSpPr>
          <p:grpSpPr>
            <a:xfrm>
              <a:off x="624542" y="5752677"/>
              <a:ext cx="8211483" cy="440770"/>
              <a:chOff x="624542" y="2411908"/>
              <a:chExt cx="11091258" cy="487622"/>
            </a:xfrm>
          </p:grpSpPr>
          <p:cxnSp>
            <p:nvCxnSpPr>
              <p:cNvPr id="46" name="Gerader Verbinder 45">
                <a:extLst>
                  <a:ext uri="{FF2B5EF4-FFF2-40B4-BE49-F238E27FC236}">
                    <a16:creationId xmlns:a16="http://schemas.microsoft.com/office/drawing/2014/main" id="{51CFA9AB-39B8-41DF-99CC-AB78DF2B3791}"/>
                  </a:ext>
                </a:extLst>
              </p:cNvPr>
              <p:cNvCxnSpPr>
                <a:cxnSpLocks/>
              </p:cNvCxnSpPr>
              <p:nvPr/>
            </p:nvCxnSpPr>
            <p:spPr bwMode="auto">
              <a:xfrm>
                <a:off x="624542" y="2899530"/>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7" name="Gerader Verbinder 46">
                <a:extLst>
                  <a:ext uri="{FF2B5EF4-FFF2-40B4-BE49-F238E27FC236}">
                    <a16:creationId xmlns:a16="http://schemas.microsoft.com/office/drawing/2014/main" id="{B5BEFCF1-08A2-4604-929A-DA73D5D6D709}"/>
                  </a:ext>
                </a:extLst>
              </p:cNvPr>
              <p:cNvCxnSpPr>
                <a:cxnSpLocks/>
              </p:cNvCxnSpPr>
              <p:nvPr/>
            </p:nvCxnSpPr>
            <p:spPr bwMode="auto">
              <a:xfrm>
                <a:off x="624542" y="2411908"/>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35" name="MIO_AGENDA_ELEMENT_DECORATOR_7">
              <a:extLst>
                <a:ext uri="{FF2B5EF4-FFF2-40B4-BE49-F238E27FC236}">
                  <a16:creationId xmlns:a16="http://schemas.microsoft.com/office/drawing/2014/main" id="{03B6E1B9-9F58-453E-9121-D63FC2AE3557}"/>
                </a:ext>
              </a:extLst>
            </p:cNvPr>
            <p:cNvGrpSpPr>
              <a:grpSpLocks/>
            </p:cNvGrpSpPr>
            <p:nvPr>
              <p:custDataLst>
                <p:tags r:id="rId6"/>
              </p:custDataLst>
            </p:nvPr>
          </p:nvGrpSpPr>
          <p:grpSpPr>
            <a:xfrm>
              <a:off x="624542" y="5160753"/>
              <a:ext cx="8211483" cy="440769"/>
              <a:chOff x="624542" y="1921552"/>
              <a:chExt cx="11091258" cy="490356"/>
            </a:xfrm>
          </p:grpSpPr>
          <p:cxnSp>
            <p:nvCxnSpPr>
              <p:cNvPr id="36" name="Gerader Verbinder 35">
                <a:extLst>
                  <a:ext uri="{FF2B5EF4-FFF2-40B4-BE49-F238E27FC236}">
                    <a16:creationId xmlns:a16="http://schemas.microsoft.com/office/drawing/2014/main" id="{0AE30822-547D-4E21-8BD3-BF3AEF9AD374}"/>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7" name="Gerader Verbinder 36">
                <a:extLst>
                  <a:ext uri="{FF2B5EF4-FFF2-40B4-BE49-F238E27FC236}">
                    <a16:creationId xmlns:a16="http://schemas.microsoft.com/office/drawing/2014/main" id="{04EA53E0-E0F1-42EA-AEE2-7F344167CA5C}"/>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30" name="MIO_AGENDA_ELEMENT_DECORATOR_6">
              <a:extLst>
                <a:ext uri="{FF2B5EF4-FFF2-40B4-BE49-F238E27FC236}">
                  <a16:creationId xmlns:a16="http://schemas.microsoft.com/office/drawing/2014/main" id="{C73F31D2-E7E9-474E-BDEA-6D24EAFDE8EF}"/>
                </a:ext>
              </a:extLst>
            </p:cNvPr>
            <p:cNvGrpSpPr>
              <a:grpSpLocks/>
            </p:cNvGrpSpPr>
            <p:nvPr>
              <p:custDataLst>
                <p:tags r:id="rId7"/>
              </p:custDataLst>
            </p:nvPr>
          </p:nvGrpSpPr>
          <p:grpSpPr>
            <a:xfrm>
              <a:off x="624542" y="4568827"/>
              <a:ext cx="8211483" cy="440769"/>
              <a:chOff x="624542" y="1921552"/>
              <a:chExt cx="11091258" cy="490356"/>
            </a:xfrm>
          </p:grpSpPr>
          <p:cxnSp>
            <p:nvCxnSpPr>
              <p:cNvPr id="31" name="Gerader Verbinder 30">
                <a:extLst>
                  <a:ext uri="{FF2B5EF4-FFF2-40B4-BE49-F238E27FC236}">
                    <a16:creationId xmlns:a16="http://schemas.microsoft.com/office/drawing/2014/main" id="{8E44812C-69B7-444A-944C-38409F4CEE0A}"/>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2" name="Gerader Verbinder 31">
                <a:extLst>
                  <a:ext uri="{FF2B5EF4-FFF2-40B4-BE49-F238E27FC236}">
                    <a16:creationId xmlns:a16="http://schemas.microsoft.com/office/drawing/2014/main" id="{C68B3982-EAFB-42A9-B0E5-5C28C90EE1B1}"/>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5" name="MIO_AGENDA_ELEMENT_DECORATOR_5">
              <a:extLst>
                <a:ext uri="{FF2B5EF4-FFF2-40B4-BE49-F238E27FC236}">
                  <a16:creationId xmlns:a16="http://schemas.microsoft.com/office/drawing/2014/main" id="{D4225B4B-07C4-4DD2-B5BE-C0724CC409C0}"/>
                </a:ext>
              </a:extLst>
            </p:cNvPr>
            <p:cNvGrpSpPr>
              <a:grpSpLocks/>
            </p:cNvGrpSpPr>
            <p:nvPr>
              <p:custDataLst>
                <p:tags r:id="rId8"/>
              </p:custDataLst>
            </p:nvPr>
          </p:nvGrpSpPr>
          <p:grpSpPr>
            <a:xfrm>
              <a:off x="624542" y="3976901"/>
              <a:ext cx="8211483" cy="440769"/>
              <a:chOff x="624542" y="1921552"/>
              <a:chExt cx="11091258" cy="490356"/>
            </a:xfrm>
          </p:grpSpPr>
          <p:cxnSp>
            <p:nvCxnSpPr>
              <p:cNvPr id="26" name="Gerader Verbinder 25">
                <a:extLst>
                  <a:ext uri="{FF2B5EF4-FFF2-40B4-BE49-F238E27FC236}">
                    <a16:creationId xmlns:a16="http://schemas.microsoft.com/office/drawing/2014/main" id="{D77027CC-2A2D-43AA-95D9-A0F06B170537}"/>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7" name="Gerader Verbinder 26">
                <a:extLst>
                  <a:ext uri="{FF2B5EF4-FFF2-40B4-BE49-F238E27FC236}">
                    <a16:creationId xmlns:a16="http://schemas.microsoft.com/office/drawing/2014/main" id="{C2B9CE44-D458-4E77-B8C7-12E07CAD2039}"/>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0" name="MIO_AGENDA_ELEMENT_DECORATOR_4">
              <a:extLst>
                <a:ext uri="{FF2B5EF4-FFF2-40B4-BE49-F238E27FC236}">
                  <a16:creationId xmlns:a16="http://schemas.microsoft.com/office/drawing/2014/main" id="{343EBBBC-DA75-44A4-BDE1-19A1CCAF8D1A}"/>
                </a:ext>
              </a:extLst>
            </p:cNvPr>
            <p:cNvGrpSpPr>
              <a:grpSpLocks/>
            </p:cNvGrpSpPr>
            <p:nvPr>
              <p:custDataLst>
                <p:tags r:id="rId9"/>
              </p:custDataLst>
            </p:nvPr>
          </p:nvGrpSpPr>
          <p:grpSpPr>
            <a:xfrm>
              <a:off x="624542" y="3384976"/>
              <a:ext cx="8211483" cy="440769"/>
              <a:chOff x="624542" y="1921552"/>
              <a:chExt cx="11091258" cy="490356"/>
            </a:xfrm>
          </p:grpSpPr>
          <p:cxnSp>
            <p:nvCxnSpPr>
              <p:cNvPr id="21" name="Gerader Verbinder 20">
                <a:extLst>
                  <a:ext uri="{FF2B5EF4-FFF2-40B4-BE49-F238E27FC236}">
                    <a16:creationId xmlns:a16="http://schemas.microsoft.com/office/drawing/2014/main" id="{3B4E3C71-B667-4989-9364-7591426727BB}"/>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 name="Gerader Verbinder 21">
                <a:extLst>
                  <a:ext uri="{FF2B5EF4-FFF2-40B4-BE49-F238E27FC236}">
                    <a16:creationId xmlns:a16="http://schemas.microsoft.com/office/drawing/2014/main" id="{04C4175B-6452-4DF9-9E3F-D425322B99C2}"/>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15" name="MIO_AGENDA_ELEMENT_DECORATOR_3">
              <a:extLst>
                <a:ext uri="{FF2B5EF4-FFF2-40B4-BE49-F238E27FC236}">
                  <a16:creationId xmlns:a16="http://schemas.microsoft.com/office/drawing/2014/main" id="{31112AD1-BB6D-42A5-B23E-2718B16EB883}"/>
                </a:ext>
              </a:extLst>
            </p:cNvPr>
            <p:cNvGrpSpPr>
              <a:grpSpLocks/>
            </p:cNvGrpSpPr>
            <p:nvPr>
              <p:custDataLst>
                <p:tags r:id="rId10"/>
              </p:custDataLst>
            </p:nvPr>
          </p:nvGrpSpPr>
          <p:grpSpPr>
            <a:xfrm>
              <a:off x="624542" y="2793051"/>
              <a:ext cx="8211483" cy="440769"/>
              <a:chOff x="624542" y="1921552"/>
              <a:chExt cx="11091258" cy="490356"/>
            </a:xfrm>
          </p:grpSpPr>
          <p:cxnSp>
            <p:nvCxnSpPr>
              <p:cNvPr id="16" name="Gerader Verbinder 15">
                <a:extLst>
                  <a:ext uri="{FF2B5EF4-FFF2-40B4-BE49-F238E27FC236}">
                    <a16:creationId xmlns:a16="http://schemas.microsoft.com/office/drawing/2014/main" id="{89CE50C7-5794-4B48-B304-E9C333A220EB}"/>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7" name="Gerader Verbinder 16">
                <a:extLst>
                  <a:ext uri="{FF2B5EF4-FFF2-40B4-BE49-F238E27FC236}">
                    <a16:creationId xmlns:a16="http://schemas.microsoft.com/office/drawing/2014/main" id="{620DF6C5-EFFF-4DE9-9F1D-A4FC51D1E2A2}"/>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10" name="MIO_AGENDA_ELEMENT_DECORATOR_2">
              <a:extLst>
                <a:ext uri="{FF2B5EF4-FFF2-40B4-BE49-F238E27FC236}">
                  <a16:creationId xmlns:a16="http://schemas.microsoft.com/office/drawing/2014/main" id="{B1976C76-EE8D-4DEE-AEB9-949794CBF7D1}"/>
                </a:ext>
              </a:extLst>
            </p:cNvPr>
            <p:cNvGrpSpPr>
              <a:grpSpLocks/>
            </p:cNvGrpSpPr>
            <p:nvPr>
              <p:custDataLst>
                <p:tags r:id="rId11"/>
              </p:custDataLst>
            </p:nvPr>
          </p:nvGrpSpPr>
          <p:grpSpPr>
            <a:xfrm>
              <a:off x="624542" y="2201126"/>
              <a:ext cx="8211483" cy="440769"/>
              <a:chOff x="624542" y="1921552"/>
              <a:chExt cx="11091258" cy="490356"/>
            </a:xfrm>
          </p:grpSpPr>
          <p:cxnSp>
            <p:nvCxnSpPr>
              <p:cNvPr id="11" name="Gerader Verbinder 10">
                <a:extLst>
                  <a:ext uri="{FF2B5EF4-FFF2-40B4-BE49-F238E27FC236}">
                    <a16:creationId xmlns:a16="http://schemas.microsoft.com/office/drawing/2014/main" id="{BEE2E81D-6A17-4DA6-BF7A-BC166A78AC11}"/>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Gerader Verbinder 11">
                <a:extLst>
                  <a:ext uri="{FF2B5EF4-FFF2-40B4-BE49-F238E27FC236}">
                    <a16:creationId xmlns:a16="http://schemas.microsoft.com/office/drawing/2014/main" id="{2E66057C-3CAA-4D95-A1EE-4E8B3BB7C886}"/>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5" name="MIO_AGENDA_ELEMENT_DECORATOR_1">
              <a:extLst>
                <a:ext uri="{FF2B5EF4-FFF2-40B4-BE49-F238E27FC236}">
                  <a16:creationId xmlns:a16="http://schemas.microsoft.com/office/drawing/2014/main" id="{5B07FB1E-E954-400B-AE45-407A33807F40}"/>
                </a:ext>
              </a:extLst>
            </p:cNvPr>
            <p:cNvGrpSpPr>
              <a:grpSpLocks/>
            </p:cNvGrpSpPr>
            <p:nvPr>
              <p:custDataLst>
                <p:tags r:id="rId12"/>
              </p:custDataLst>
            </p:nvPr>
          </p:nvGrpSpPr>
          <p:grpSpPr>
            <a:xfrm>
              <a:off x="624542" y="1609201"/>
              <a:ext cx="8211483" cy="440769"/>
              <a:chOff x="624542" y="1921552"/>
              <a:chExt cx="11091258" cy="490356"/>
            </a:xfrm>
          </p:grpSpPr>
          <p:cxnSp>
            <p:nvCxnSpPr>
              <p:cNvPr id="6" name="Gerader Verbinder 5">
                <a:extLst>
                  <a:ext uri="{FF2B5EF4-FFF2-40B4-BE49-F238E27FC236}">
                    <a16:creationId xmlns:a16="http://schemas.microsoft.com/office/drawing/2014/main" id="{CC6A3F92-DBC0-47BC-8E6A-D856BFD5B2D6}"/>
                  </a:ext>
                </a:extLst>
              </p:cNvPr>
              <p:cNvCxnSpPr>
                <a:cxnSpLocks/>
              </p:cNvCxnSpPr>
              <p:nvPr/>
            </p:nvCxnSpPr>
            <p:spPr bwMode="auto">
              <a:xfrm>
                <a:off x="624542" y="2411908"/>
                <a:ext cx="11091258" cy="0"/>
              </a:xfrm>
              <a:prstGeom prst="line">
                <a:avLst/>
              </a:prstGeom>
              <a:solidFill>
                <a:schemeClr val="tx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 name="Gerader Verbinder 6">
                <a:extLst>
                  <a:ext uri="{FF2B5EF4-FFF2-40B4-BE49-F238E27FC236}">
                    <a16:creationId xmlns:a16="http://schemas.microsoft.com/office/drawing/2014/main" id="{7402B5CB-A3C3-4A82-AE17-5D0BEB298278}"/>
                  </a:ext>
                </a:extLst>
              </p:cNvPr>
              <p:cNvCxnSpPr>
                <a:cxnSpLocks/>
              </p:cNvCxnSpPr>
              <p:nvPr/>
            </p:nvCxnSpPr>
            <p:spPr bwMode="auto">
              <a:xfrm>
                <a:off x="624542" y="1921552"/>
                <a:ext cx="11091258" cy="0"/>
              </a:xfrm>
              <a:prstGeom prst="line">
                <a:avLst/>
              </a:prstGeom>
              <a:solidFill>
                <a:schemeClr val="tx2"/>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
          <p:nvSpPr>
            <p:cNvPr id="3" name="MIO_AGENDA_ELEMENT_TITEL_1">
              <a:hlinkClick r:id="rId31" action="ppaction://hlinksldjump"/>
              <a:extLst>
                <a:ext uri="{FF2B5EF4-FFF2-40B4-BE49-F238E27FC236}">
                  <a16:creationId xmlns:a16="http://schemas.microsoft.com/office/drawing/2014/main" id="{46704C50-F656-43F9-ADFB-6E621C9BDC05}"/>
                </a:ext>
              </a:extLst>
            </p:cNvPr>
            <p:cNvSpPr>
              <a:spLocks/>
            </p:cNvSpPr>
            <p:nvPr>
              <p:custDataLst>
                <p:tags r:id="rId13"/>
              </p:custDataLst>
            </p:nvPr>
          </p:nvSpPr>
          <p:spPr bwMode="auto">
            <a:xfrm>
              <a:off x="1171575" y="1609201"/>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Positioning</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4" name="MIO_AGENDA_ELEMENT_ELEMENTNUMBER_1">
              <a:hlinkClick r:id="rId31" action="ppaction://hlinksldjump"/>
              <a:extLst>
                <a:ext uri="{FF2B5EF4-FFF2-40B4-BE49-F238E27FC236}">
                  <a16:creationId xmlns:a16="http://schemas.microsoft.com/office/drawing/2014/main" id="{C9861753-2034-49B6-99B8-142BE518F495}"/>
                </a:ext>
              </a:extLst>
            </p:cNvPr>
            <p:cNvSpPr>
              <a:spLocks/>
            </p:cNvSpPr>
            <p:nvPr>
              <p:custDataLst>
                <p:tags r:id="rId14"/>
              </p:custDataLst>
            </p:nvPr>
          </p:nvSpPr>
          <p:spPr bwMode="gray">
            <a:xfrm>
              <a:off x="626400" y="1609201"/>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1</a:t>
              </a:r>
              <a:endParaRPr lang="en-US" b="1" dirty="0">
                <a:solidFill>
                  <a:schemeClr val="bg1"/>
                </a:solidFill>
                <a:latin typeface="Arial"/>
                <a:ea typeface="Arial Unicode MS"/>
                <a:sym typeface="Arial"/>
              </a:endParaRPr>
            </a:p>
          </p:txBody>
        </p:sp>
        <p:sp>
          <p:nvSpPr>
            <p:cNvPr id="8" name="MIO_AGENDA_ELEMENT_TITEL_2">
              <a:hlinkClick r:id="rId32" action="ppaction://hlinksldjump"/>
              <a:extLst>
                <a:ext uri="{FF2B5EF4-FFF2-40B4-BE49-F238E27FC236}">
                  <a16:creationId xmlns:a16="http://schemas.microsoft.com/office/drawing/2014/main" id="{DF6ED89D-6280-46E7-9A6E-18B8E3D132EE}"/>
                </a:ext>
              </a:extLst>
            </p:cNvPr>
            <p:cNvSpPr>
              <a:spLocks/>
            </p:cNvSpPr>
            <p:nvPr>
              <p:custDataLst>
                <p:tags r:id="rId15"/>
              </p:custDataLst>
            </p:nvPr>
          </p:nvSpPr>
          <p:spPr bwMode="auto">
            <a:xfrm>
              <a:off x="1171575" y="2201126"/>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Technology / portfolio</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9" name="MIO_AGENDA_ELEMENT_ELEMENTNUMBER_2">
              <a:hlinkClick r:id="rId32" action="ppaction://hlinksldjump"/>
              <a:extLst>
                <a:ext uri="{FF2B5EF4-FFF2-40B4-BE49-F238E27FC236}">
                  <a16:creationId xmlns:a16="http://schemas.microsoft.com/office/drawing/2014/main" id="{BF34EAD4-D6B9-491A-9520-5539C20EC05E}"/>
                </a:ext>
              </a:extLst>
            </p:cNvPr>
            <p:cNvSpPr>
              <a:spLocks/>
            </p:cNvSpPr>
            <p:nvPr>
              <p:custDataLst>
                <p:tags r:id="rId16"/>
              </p:custDataLst>
            </p:nvPr>
          </p:nvSpPr>
          <p:spPr bwMode="gray">
            <a:xfrm>
              <a:off x="626400" y="2201126"/>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2</a:t>
              </a:r>
              <a:endParaRPr lang="en-US" b="1" dirty="0">
                <a:solidFill>
                  <a:schemeClr val="bg1"/>
                </a:solidFill>
                <a:latin typeface="Arial"/>
                <a:ea typeface="Arial Unicode MS"/>
                <a:sym typeface="Arial"/>
              </a:endParaRPr>
            </a:p>
          </p:txBody>
        </p:sp>
        <p:sp>
          <p:nvSpPr>
            <p:cNvPr id="13" name="MIO_AGENDA_ELEMENT_TITEL_3">
              <a:hlinkClick r:id="rId33" action="ppaction://hlinksldjump"/>
              <a:extLst>
                <a:ext uri="{FF2B5EF4-FFF2-40B4-BE49-F238E27FC236}">
                  <a16:creationId xmlns:a16="http://schemas.microsoft.com/office/drawing/2014/main" id="{2EE2B2BC-547A-4C48-BEED-FF1D5830D228}"/>
                </a:ext>
              </a:extLst>
            </p:cNvPr>
            <p:cNvSpPr>
              <a:spLocks/>
            </p:cNvSpPr>
            <p:nvPr>
              <p:custDataLst>
                <p:tags r:id="rId17"/>
              </p:custDataLst>
            </p:nvPr>
          </p:nvSpPr>
          <p:spPr bwMode="auto">
            <a:xfrm>
              <a:off x="1171575" y="2793051"/>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Benefits</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14" name="MIO_AGENDA_ELEMENT_ELEMENTNUMBER_3">
              <a:hlinkClick r:id="rId33" action="ppaction://hlinksldjump"/>
              <a:extLst>
                <a:ext uri="{FF2B5EF4-FFF2-40B4-BE49-F238E27FC236}">
                  <a16:creationId xmlns:a16="http://schemas.microsoft.com/office/drawing/2014/main" id="{66BCA13F-1EA6-4845-81B9-F2EAEAA36CC0}"/>
                </a:ext>
              </a:extLst>
            </p:cNvPr>
            <p:cNvSpPr>
              <a:spLocks/>
            </p:cNvSpPr>
            <p:nvPr>
              <p:custDataLst>
                <p:tags r:id="rId18"/>
              </p:custDataLst>
            </p:nvPr>
          </p:nvSpPr>
          <p:spPr bwMode="gray">
            <a:xfrm>
              <a:off x="626400" y="2793051"/>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3</a:t>
              </a:r>
              <a:endParaRPr lang="en-US" b="1" dirty="0">
                <a:solidFill>
                  <a:schemeClr val="bg1"/>
                </a:solidFill>
                <a:latin typeface="Arial"/>
                <a:ea typeface="Arial Unicode MS"/>
                <a:sym typeface="Arial"/>
              </a:endParaRPr>
            </a:p>
          </p:txBody>
        </p:sp>
        <p:sp>
          <p:nvSpPr>
            <p:cNvPr id="18" name="MIO_AGENDA_ELEMENT_TITEL_4">
              <a:hlinkClick r:id="rId34" action="ppaction://hlinksldjump"/>
              <a:extLst>
                <a:ext uri="{FF2B5EF4-FFF2-40B4-BE49-F238E27FC236}">
                  <a16:creationId xmlns:a16="http://schemas.microsoft.com/office/drawing/2014/main" id="{665F0195-EE26-4891-B684-3D4D05BEF0DC}"/>
                </a:ext>
              </a:extLst>
            </p:cNvPr>
            <p:cNvSpPr>
              <a:spLocks/>
            </p:cNvSpPr>
            <p:nvPr>
              <p:custDataLst>
                <p:tags r:id="rId19"/>
              </p:custDataLst>
            </p:nvPr>
          </p:nvSpPr>
          <p:spPr bwMode="auto">
            <a:xfrm>
              <a:off x="1171575" y="3384976"/>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Use Cases</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19" name="MIO_AGENDA_ELEMENT_ELEMENTNUMBER_4">
              <a:hlinkClick r:id="rId34" action="ppaction://hlinksldjump"/>
              <a:extLst>
                <a:ext uri="{FF2B5EF4-FFF2-40B4-BE49-F238E27FC236}">
                  <a16:creationId xmlns:a16="http://schemas.microsoft.com/office/drawing/2014/main" id="{9E303C29-EDA4-49EF-8CD2-B1F697EDFDB0}"/>
                </a:ext>
              </a:extLst>
            </p:cNvPr>
            <p:cNvSpPr>
              <a:spLocks/>
            </p:cNvSpPr>
            <p:nvPr>
              <p:custDataLst>
                <p:tags r:id="rId20"/>
              </p:custDataLst>
            </p:nvPr>
          </p:nvSpPr>
          <p:spPr bwMode="gray">
            <a:xfrm>
              <a:off x="626400" y="3384976"/>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4</a:t>
              </a:r>
              <a:endParaRPr lang="en-US" b="1" dirty="0">
                <a:solidFill>
                  <a:schemeClr val="bg1"/>
                </a:solidFill>
                <a:latin typeface="Arial"/>
                <a:ea typeface="Arial Unicode MS"/>
                <a:sym typeface="Arial"/>
              </a:endParaRPr>
            </a:p>
          </p:txBody>
        </p:sp>
        <p:sp>
          <p:nvSpPr>
            <p:cNvPr id="23" name="MIO_AGENDA_ELEMENT_TITEL_5">
              <a:hlinkClick r:id="rId35" action="ppaction://hlinksldjump"/>
              <a:extLst>
                <a:ext uri="{FF2B5EF4-FFF2-40B4-BE49-F238E27FC236}">
                  <a16:creationId xmlns:a16="http://schemas.microsoft.com/office/drawing/2014/main" id="{131B361F-F605-4CD3-BB70-4F039EE103ED}"/>
                </a:ext>
              </a:extLst>
            </p:cNvPr>
            <p:cNvSpPr>
              <a:spLocks/>
            </p:cNvSpPr>
            <p:nvPr>
              <p:custDataLst>
                <p:tags r:id="rId21"/>
              </p:custDataLst>
            </p:nvPr>
          </p:nvSpPr>
          <p:spPr bwMode="auto">
            <a:xfrm>
              <a:off x="1171575" y="3976901"/>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Technical Details</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24" name="MIO_AGENDA_ELEMENT_ELEMENTNUMBER_5">
              <a:hlinkClick r:id="rId35" action="ppaction://hlinksldjump"/>
              <a:extLst>
                <a:ext uri="{FF2B5EF4-FFF2-40B4-BE49-F238E27FC236}">
                  <a16:creationId xmlns:a16="http://schemas.microsoft.com/office/drawing/2014/main" id="{4E9A8EE3-5D27-4DC2-B84B-800F1660860C}"/>
                </a:ext>
              </a:extLst>
            </p:cNvPr>
            <p:cNvSpPr>
              <a:spLocks/>
            </p:cNvSpPr>
            <p:nvPr>
              <p:custDataLst>
                <p:tags r:id="rId22"/>
              </p:custDataLst>
            </p:nvPr>
          </p:nvSpPr>
          <p:spPr bwMode="gray">
            <a:xfrm>
              <a:off x="626400" y="3976901"/>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5</a:t>
              </a:r>
              <a:endParaRPr lang="en-US" b="1" dirty="0">
                <a:solidFill>
                  <a:schemeClr val="bg1"/>
                </a:solidFill>
                <a:latin typeface="Arial"/>
                <a:ea typeface="Arial Unicode MS"/>
                <a:sym typeface="Arial"/>
              </a:endParaRPr>
            </a:p>
          </p:txBody>
        </p:sp>
        <p:sp>
          <p:nvSpPr>
            <p:cNvPr id="28" name="MIO_AGENDA_ELEMENT_TITEL_6">
              <a:hlinkClick r:id="rId36" action="ppaction://hlinksldjump"/>
              <a:extLst>
                <a:ext uri="{FF2B5EF4-FFF2-40B4-BE49-F238E27FC236}">
                  <a16:creationId xmlns:a16="http://schemas.microsoft.com/office/drawing/2014/main" id="{5273352C-D450-42F4-AC28-0C8CC4733FC1}"/>
                </a:ext>
              </a:extLst>
            </p:cNvPr>
            <p:cNvSpPr>
              <a:spLocks/>
            </p:cNvSpPr>
            <p:nvPr>
              <p:custDataLst>
                <p:tags r:id="rId23"/>
              </p:custDataLst>
            </p:nvPr>
          </p:nvSpPr>
          <p:spPr bwMode="auto">
            <a:xfrm>
              <a:off x="1171575" y="4568827"/>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Order information and logistic</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29" name="MIO_AGENDA_ELEMENT_ELEMENTNUMBER_6">
              <a:hlinkClick r:id="rId36" action="ppaction://hlinksldjump"/>
              <a:extLst>
                <a:ext uri="{FF2B5EF4-FFF2-40B4-BE49-F238E27FC236}">
                  <a16:creationId xmlns:a16="http://schemas.microsoft.com/office/drawing/2014/main" id="{29CE404C-1442-4B5F-9D9E-2819B1AE91D7}"/>
                </a:ext>
              </a:extLst>
            </p:cNvPr>
            <p:cNvSpPr>
              <a:spLocks/>
            </p:cNvSpPr>
            <p:nvPr>
              <p:custDataLst>
                <p:tags r:id="rId24"/>
              </p:custDataLst>
            </p:nvPr>
          </p:nvSpPr>
          <p:spPr bwMode="gray">
            <a:xfrm>
              <a:off x="626400" y="4568827"/>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6</a:t>
              </a:r>
              <a:endParaRPr lang="en-US" b="1" dirty="0">
                <a:solidFill>
                  <a:schemeClr val="bg1"/>
                </a:solidFill>
                <a:latin typeface="Arial"/>
                <a:ea typeface="Arial Unicode MS"/>
                <a:sym typeface="Arial"/>
              </a:endParaRPr>
            </a:p>
          </p:txBody>
        </p:sp>
        <p:sp>
          <p:nvSpPr>
            <p:cNvPr id="33" name="MIO_AGENDA_ELEMENT_TITEL_7">
              <a:hlinkClick r:id="rId37" action="ppaction://hlinksldjump"/>
              <a:extLst>
                <a:ext uri="{FF2B5EF4-FFF2-40B4-BE49-F238E27FC236}">
                  <a16:creationId xmlns:a16="http://schemas.microsoft.com/office/drawing/2014/main" id="{BE5033AE-A7A1-4552-9C0D-144F3060160A}"/>
                </a:ext>
              </a:extLst>
            </p:cNvPr>
            <p:cNvSpPr>
              <a:spLocks/>
            </p:cNvSpPr>
            <p:nvPr>
              <p:custDataLst>
                <p:tags r:id="rId25"/>
              </p:custDataLst>
            </p:nvPr>
          </p:nvSpPr>
          <p:spPr bwMode="auto">
            <a:xfrm>
              <a:off x="1171575" y="5160753"/>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a:solidFill>
                    <a:srgbClr val="3C464B"/>
                  </a:solidFill>
                  <a:latin typeface="+mn-lt"/>
                  <a:ea typeface="Arial Unicode MS" panose="020B0604020202020204" pitchFamily="34" charset="-128"/>
                  <a:cs typeface="Arial Unicode MS" panose="020B0604020202020204" pitchFamily="34" charset="-128"/>
                </a:rPr>
                <a:t>Target customers</a:t>
              </a:r>
              <a:endParaRPr lang="en-US" sz="1800" dirty="0">
                <a:solidFill>
                  <a:srgbClr val="3C464B"/>
                </a:solidFill>
                <a:latin typeface="+mn-lt"/>
                <a:ea typeface="Arial Unicode MS" panose="020B0604020202020204" pitchFamily="34" charset="-128"/>
                <a:cs typeface="Arial Unicode MS" panose="020B0604020202020204" pitchFamily="34" charset="-128"/>
              </a:endParaRPr>
            </a:p>
          </p:txBody>
        </p:sp>
        <p:sp>
          <p:nvSpPr>
            <p:cNvPr id="34" name="MIO_AGENDA_ELEMENT_ELEMENTNUMBER_7">
              <a:hlinkClick r:id="rId37" action="ppaction://hlinksldjump"/>
              <a:extLst>
                <a:ext uri="{FF2B5EF4-FFF2-40B4-BE49-F238E27FC236}">
                  <a16:creationId xmlns:a16="http://schemas.microsoft.com/office/drawing/2014/main" id="{AC7FF768-00FF-43C1-BEF2-E00B86151D24}"/>
                </a:ext>
              </a:extLst>
            </p:cNvPr>
            <p:cNvSpPr>
              <a:spLocks/>
            </p:cNvSpPr>
            <p:nvPr>
              <p:custDataLst>
                <p:tags r:id="rId26"/>
              </p:custDataLst>
            </p:nvPr>
          </p:nvSpPr>
          <p:spPr bwMode="gray">
            <a:xfrm>
              <a:off x="626400" y="5160753"/>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7</a:t>
              </a:r>
              <a:endParaRPr lang="en-US" b="1" dirty="0">
                <a:solidFill>
                  <a:schemeClr val="bg1"/>
                </a:solidFill>
                <a:latin typeface="Arial"/>
                <a:ea typeface="Arial Unicode MS"/>
                <a:sym typeface="Arial"/>
              </a:endParaRPr>
            </a:p>
          </p:txBody>
        </p:sp>
        <p:sp>
          <p:nvSpPr>
            <p:cNvPr id="43" name="MIO_AGENDA_ELEMENT_TITEL_8">
              <a:extLst>
                <a:ext uri="{FF2B5EF4-FFF2-40B4-BE49-F238E27FC236}">
                  <a16:creationId xmlns:a16="http://schemas.microsoft.com/office/drawing/2014/main" id="{CDF806EF-D83B-481E-A1E3-76F57D0196E2}"/>
                </a:ext>
              </a:extLst>
            </p:cNvPr>
            <p:cNvSpPr>
              <a:spLocks/>
            </p:cNvSpPr>
            <p:nvPr>
              <p:custDataLst>
                <p:tags r:id="rId27"/>
              </p:custDataLst>
            </p:nvPr>
          </p:nvSpPr>
          <p:spPr bwMode="auto">
            <a:xfrm>
              <a:off x="1171575" y="5752677"/>
              <a:ext cx="7664450" cy="335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nSpc>
                  <a:spcPct val="110000"/>
                </a:lnSpc>
                <a:spcBef>
                  <a:spcPct val="0"/>
                </a:spcBef>
                <a:buFont typeface="Wingdings" charset="0"/>
                <a:buNone/>
              </a:pPr>
              <a:r>
                <a:rPr lang="en-US" sz="1800" b="1">
                  <a:solidFill>
                    <a:srgbClr val="3C464B"/>
                  </a:solidFill>
                  <a:latin typeface="+mn-lt"/>
                  <a:ea typeface="Arial Unicode MS" panose="020B0604020202020204" pitchFamily="34" charset="-128"/>
                  <a:cs typeface="Arial Unicode MS" panose="020B0604020202020204" pitchFamily="34" charset="-128"/>
                </a:rPr>
                <a:t>Support</a:t>
              </a:r>
              <a:endParaRPr lang="en-US" sz="1800" b="1" dirty="0">
                <a:solidFill>
                  <a:srgbClr val="3C464B"/>
                </a:solidFill>
                <a:latin typeface="+mn-lt"/>
                <a:ea typeface="Arial Unicode MS" panose="020B0604020202020204" pitchFamily="34" charset="-128"/>
                <a:cs typeface="Arial Unicode MS" panose="020B0604020202020204" pitchFamily="34" charset="-128"/>
              </a:endParaRPr>
            </a:p>
          </p:txBody>
        </p:sp>
        <p:sp>
          <p:nvSpPr>
            <p:cNvPr id="44" name="MIO_AGENDA_ELEMENT_ELEMENTNUMBER_8">
              <a:extLst>
                <a:ext uri="{FF2B5EF4-FFF2-40B4-BE49-F238E27FC236}">
                  <a16:creationId xmlns:a16="http://schemas.microsoft.com/office/drawing/2014/main" id="{9B778F6C-469C-419D-93F5-3BD21140EA50}"/>
                </a:ext>
              </a:extLst>
            </p:cNvPr>
            <p:cNvSpPr>
              <a:spLocks/>
            </p:cNvSpPr>
            <p:nvPr>
              <p:custDataLst>
                <p:tags r:id="rId28"/>
              </p:custDataLst>
            </p:nvPr>
          </p:nvSpPr>
          <p:spPr bwMode="gray">
            <a:xfrm>
              <a:off x="626400" y="5752677"/>
              <a:ext cx="450000" cy="335612"/>
            </a:xfrm>
            <a:prstGeom prst="rect">
              <a:avLst/>
            </a:prstGeom>
            <a:solidFill>
              <a:srgbClr val="32A0A0"/>
            </a:solidFill>
            <a:ln>
              <a:noFill/>
            </a:ln>
            <a:effectLst/>
          </p:spPr>
          <p:txBody>
            <a:bodyPr wrap="none" lIns="0" tIns="0" rIns="0" bIns="0" numCol="1" spcCol="72000" rtlCol="0" anchor="ctr">
              <a:noAutofit/>
            </a:bodyPr>
            <a:lstStyle/>
            <a:p>
              <a:pPr algn="ctr">
                <a:spcBef>
                  <a:spcPct val="0"/>
                </a:spcBef>
                <a:buFont typeface="Wingdings" charset="0"/>
                <a:buNone/>
              </a:pPr>
              <a:r>
                <a:rPr lang="en-US" b="1">
                  <a:solidFill>
                    <a:schemeClr val="bg1"/>
                  </a:solidFill>
                  <a:latin typeface="Arial"/>
                  <a:ea typeface="Arial Unicode MS"/>
                  <a:sym typeface="Arial"/>
                </a:rPr>
                <a:t>8</a:t>
              </a:r>
              <a:endParaRPr lang="en-US" b="1" dirty="0">
                <a:solidFill>
                  <a:schemeClr val="bg1"/>
                </a:solidFill>
                <a:latin typeface="Arial"/>
                <a:ea typeface="Arial Unicode MS"/>
                <a:sym typeface="Arial"/>
              </a:endParaRPr>
            </a:p>
          </p:txBody>
        </p:sp>
      </p:grpSp>
    </p:spTree>
    <p:custDataLst>
      <p:tags r:id="rId1"/>
    </p:custDataLst>
    <p:extLst>
      <p:ext uri="{BB962C8B-B14F-4D97-AF65-F5344CB8AC3E}">
        <p14:creationId xmlns:p14="http://schemas.microsoft.com/office/powerpoint/2010/main" val="22161525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41BB719E-9670-4DA0-A2B3-6235B235C44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24917" y="1415541"/>
            <a:ext cx="3217144" cy="1802259"/>
          </a:xfrm>
          <a:prstGeom prst="rect">
            <a:avLst/>
          </a:prstGeom>
        </p:spPr>
      </p:pic>
      <p:sp>
        <p:nvSpPr>
          <p:cNvPr id="24" name="Inhaltsplatzhalter 1">
            <a:extLst>
              <a:ext uri="{FF2B5EF4-FFF2-40B4-BE49-F238E27FC236}">
                <a16:creationId xmlns:a16="http://schemas.microsoft.com/office/drawing/2014/main" id="{D23F092F-D9D3-4864-A3C2-25BDB1CBBC88}"/>
              </a:ext>
            </a:extLst>
          </p:cNvPr>
          <p:cNvSpPr txBox="1">
            <a:spLocks/>
          </p:cNvSpPr>
          <p:nvPr/>
        </p:nvSpPr>
        <p:spPr bwMode="auto">
          <a:xfrm>
            <a:off x="6222768" y="1429936"/>
            <a:ext cx="5472112" cy="2279542"/>
          </a:xfrm>
          <a:prstGeom prst="rect">
            <a:avLst/>
          </a:prstGeom>
          <a:noFill/>
          <a:ln w="9525">
            <a:noFill/>
            <a:miter lim="800000"/>
            <a:headEnd/>
            <a:tailEnd/>
          </a:ln>
        </p:spPr>
        <p:txBody>
          <a:bodyPr vert="horz" wrap="square" lIns="72000" tIns="72000" rIns="72000" bIns="7200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solidFill>
                  <a:schemeClr val="tx1"/>
                </a:solidFill>
                <a:latin typeface="Arial" pitchFamily="34" charset="0"/>
                <a:ea typeface="+mn-ea"/>
                <a:cs typeface="Arial" pitchFamily="34" charset="0"/>
              </a:defRPr>
            </a:lvl1pPr>
            <a:lvl2pPr marL="179388" marR="0" indent="-180000" algn="l" defTabSz="914400" rtl="0" eaLnBrk="1" fontAlgn="base" latinLnBrk="0" hangingPunct="1">
              <a:lnSpc>
                <a:spcPct val="110000"/>
              </a:lnSpc>
              <a:spcBef>
                <a:spcPct val="0"/>
              </a:spcBef>
              <a:spcAft>
                <a:spcPct val="0"/>
              </a:spcAft>
              <a:buClr>
                <a:srgbClr val="879BAA"/>
              </a:buClr>
              <a:buSzTx/>
              <a:buFontTx/>
              <a:buChar char="•"/>
              <a:tabLst/>
              <a:defRPr lang="de-DE" baseline="0" smtClean="0">
                <a:solidFill>
                  <a:schemeClr val="tx1"/>
                </a:solidFill>
                <a:latin typeface="Arial" pitchFamily="34" charset="0"/>
                <a:ea typeface="+mn-ea"/>
                <a:cs typeface="Arial" pitchFamily="34" charset="0"/>
              </a:defRPr>
            </a:lvl2pPr>
            <a:lvl3pPr marL="358775" marR="0" indent="-180000" algn="l" defTabSz="914400" rtl="0" eaLnBrk="1" fontAlgn="base" latinLnBrk="0" hangingPunct="1">
              <a:lnSpc>
                <a:spcPct val="110000"/>
              </a:lnSpc>
              <a:spcBef>
                <a:spcPct val="0"/>
              </a:spcBef>
              <a:spcAft>
                <a:spcPct val="0"/>
              </a:spcAft>
              <a:buClr>
                <a:srgbClr val="879BAA"/>
              </a:buClr>
              <a:buSzTx/>
              <a:buFontTx/>
              <a:buChar char="•"/>
              <a:tabLst/>
              <a:defRPr lang="de-DE" baseline="0" smtClean="0">
                <a:solidFill>
                  <a:schemeClr val="tx1"/>
                </a:solidFill>
                <a:latin typeface="Arial" pitchFamily="34" charset="0"/>
                <a:ea typeface="+mn-ea"/>
                <a:cs typeface="Arial" pitchFamily="34" charset="0"/>
              </a:defRPr>
            </a:lvl3pPr>
            <a:lvl4pPr marL="538163" marR="0" indent="-180000" algn="l" defTabSz="914400" rtl="0" eaLnBrk="1" fontAlgn="base" latinLnBrk="0" hangingPunct="1">
              <a:lnSpc>
                <a:spcPct val="110000"/>
              </a:lnSpc>
              <a:spcBef>
                <a:spcPct val="0"/>
              </a:spcBef>
              <a:spcAft>
                <a:spcPct val="0"/>
              </a:spcAft>
              <a:buClr>
                <a:srgbClr val="879BAA"/>
              </a:buClr>
              <a:buSzTx/>
              <a:buFontTx/>
              <a:buChar char="•"/>
              <a:tabLst/>
              <a:defRPr lang="de-DE" baseline="0" smtClean="0">
                <a:solidFill>
                  <a:schemeClr val="tx1"/>
                </a:solidFill>
                <a:latin typeface="Arial" pitchFamily="34" charset="0"/>
                <a:ea typeface="+mn-ea"/>
                <a:cs typeface="Arial" pitchFamily="34" charset="0"/>
              </a:defRPr>
            </a:lvl4pPr>
            <a:lvl5pPr marL="720000" marR="0" indent="-180000" algn="l" defTabSz="914400" rtl="0" eaLnBrk="1" fontAlgn="base" latinLnBrk="0" hangingPunct="1">
              <a:lnSpc>
                <a:spcPct val="110000"/>
              </a:lnSpc>
              <a:spcBef>
                <a:spcPct val="0"/>
              </a:spcBef>
              <a:spcAft>
                <a:spcPct val="0"/>
              </a:spcAft>
              <a:buClr>
                <a:srgbClr val="879BAA"/>
              </a:buClr>
              <a:buSzTx/>
              <a:buFontTx/>
              <a:buChar char="•"/>
              <a:tabLst/>
              <a:defRPr lang="de-DE" baseline="0">
                <a:solidFill>
                  <a:schemeClr val="tx1"/>
                </a:solidFill>
                <a:latin typeface="Arial" pitchFamily="34" charset="0"/>
                <a:ea typeface="+mn-ea"/>
                <a:cs typeface="Arial" pitchFamily="34" charset="0"/>
              </a:defRPr>
            </a:lvl5pPr>
            <a:lvl6pPr marL="72000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6pPr>
            <a:lvl7pPr marL="72000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7pPr>
            <a:lvl8pPr marL="72000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8pPr>
            <a:lvl9pPr marL="72000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9pPr>
          </a:lstStyle>
          <a:p>
            <a:pPr marL="180000" lvl="1">
              <a:spcBef>
                <a:spcPct val="50000"/>
              </a:spcBef>
              <a:buFont typeface="Arial" panose="020B0604020202020204" pitchFamily="34" charset="0"/>
              <a:buChar char="•"/>
            </a:pPr>
            <a:r>
              <a:rPr lang="en-US" altLang="de-DE" dirty="0">
                <a:solidFill>
                  <a:schemeClr val="accent5"/>
                </a:solidFill>
                <a:ea typeface="ＭＳ Ｐゴシック" charset="-128"/>
                <a:cs typeface="+mn-cs"/>
                <a:hlinkClick r:id="rId5">
                  <a:extLst>
                    <a:ext uri="{A12FA001-AC4F-418D-AE19-62706E023703}">
                      <ahyp:hlinkClr xmlns:ahyp="http://schemas.microsoft.com/office/drawing/2018/hyperlinkcolor" val="tx"/>
                    </a:ext>
                  </a:extLst>
                </a:hlinkClick>
              </a:rPr>
              <a:t>Movie about LOGO!</a:t>
            </a:r>
            <a:endParaRPr lang="en-US" altLang="de-DE" dirty="0">
              <a:solidFill>
                <a:schemeClr val="accent5"/>
              </a:solidFill>
              <a:ea typeface="ＭＳ Ｐゴシック" charset="-128"/>
              <a:cs typeface="+mn-cs"/>
            </a:endParaRPr>
          </a:p>
          <a:p>
            <a:pPr lvl="1"/>
            <a:endParaRPr lang="en-US" altLang="de-DE" kern="0" dirty="0"/>
          </a:p>
          <a:p>
            <a:pPr lvl="1"/>
            <a:endParaRPr lang="en-US" altLang="de-DE" kern="0" dirty="0"/>
          </a:p>
          <a:p>
            <a:pPr lvl="1"/>
            <a:endParaRPr lang="en-US" altLang="de-DE" kern="0" dirty="0">
              <a:hlinkClick r:id="" action="ppaction://noaction">
                <a:extLst>
                  <a:ext uri="{A12FA001-AC4F-418D-AE19-62706E023703}">
                    <ahyp:hlinkClr xmlns:ahyp="http://schemas.microsoft.com/office/drawing/2018/hyperlinkcolor" val="tx"/>
                  </a:ext>
                </a:extLst>
              </a:hlinkClick>
            </a:endParaRPr>
          </a:p>
          <a:p>
            <a:pPr lvl="1"/>
            <a:endParaRPr lang="en-US" altLang="de-DE" kern="0" dirty="0">
              <a:hlinkClick r:id="" action="ppaction://noaction">
                <a:extLst>
                  <a:ext uri="{A12FA001-AC4F-418D-AE19-62706E023703}">
                    <ahyp:hlinkClr xmlns:ahyp="http://schemas.microsoft.com/office/drawing/2018/hyperlinkcolor" val="tx"/>
                  </a:ext>
                </a:extLst>
              </a:hlinkClick>
            </a:endParaRPr>
          </a:p>
          <a:p>
            <a:pPr lvl="1"/>
            <a:endParaRPr lang="en-US" altLang="de-DE" kern="0" dirty="0">
              <a:hlinkClick r:id="" action="ppaction://noaction">
                <a:extLst>
                  <a:ext uri="{A12FA001-AC4F-418D-AE19-62706E023703}">
                    <ahyp:hlinkClr xmlns:ahyp="http://schemas.microsoft.com/office/drawing/2018/hyperlinkcolor" val="tx"/>
                  </a:ext>
                </a:extLst>
              </a:hlinkClick>
            </a:endParaRPr>
          </a:p>
          <a:p>
            <a:pPr lvl="1"/>
            <a:endParaRPr lang="en-US" altLang="de-DE" kern="0" dirty="0">
              <a:hlinkClick r:id="" action="ppaction://noaction">
                <a:extLst>
                  <a:ext uri="{A12FA001-AC4F-418D-AE19-62706E023703}">
                    <ahyp:hlinkClr xmlns:ahyp="http://schemas.microsoft.com/office/drawing/2018/hyperlinkcolor" val="tx"/>
                  </a:ext>
                </a:extLst>
              </a:hlinkClick>
            </a:endParaRPr>
          </a:p>
          <a:p>
            <a:pPr lvl="1"/>
            <a:endParaRPr lang="en-US" altLang="de-DE" kern="0" dirty="0">
              <a:hlinkClick r:id="" action="ppaction://noaction">
                <a:extLst>
                  <a:ext uri="{A12FA001-AC4F-418D-AE19-62706E023703}">
                    <ahyp:hlinkClr xmlns:ahyp="http://schemas.microsoft.com/office/drawing/2018/hyperlinkcolor" val="tx"/>
                  </a:ext>
                </a:extLst>
              </a:hlinkClick>
            </a:endParaRPr>
          </a:p>
        </p:txBody>
      </p:sp>
      <p:sp>
        <p:nvSpPr>
          <p:cNvPr id="6" name="Textfeld 5">
            <a:extLst>
              <a:ext uri="{FF2B5EF4-FFF2-40B4-BE49-F238E27FC236}">
                <a16:creationId xmlns:a16="http://schemas.microsoft.com/office/drawing/2014/main" id="{058F99E5-C943-4924-9E9C-8CD6591D4C2B}"/>
              </a:ext>
            </a:extLst>
          </p:cNvPr>
          <p:cNvSpPr txBox="1"/>
          <p:nvPr/>
        </p:nvSpPr>
        <p:spPr>
          <a:xfrm>
            <a:off x="6268415" y="3888000"/>
            <a:ext cx="5498424" cy="2304000"/>
          </a:xfrm>
          <a:prstGeom prst="rect">
            <a:avLst/>
          </a:prstGeom>
          <a:noFill/>
        </p:spPr>
        <p:txBody>
          <a:bodyPr wrap="none" lIns="72000" tIns="72000" rIns="72000" bIns="72000" rtlCol="0">
            <a:noAutofit/>
          </a:bodyPr>
          <a:lstStyle/>
          <a:p>
            <a:pPr marL="180000" lvl="1" indent="-180000">
              <a:lnSpc>
                <a:spcPct val="110000"/>
              </a:lnSpc>
              <a:buClr>
                <a:srgbClr val="879BAA"/>
              </a:buClr>
              <a:buFont typeface="Arial" panose="020B0604020202020204" pitchFamily="34" charset="0"/>
              <a:buChar char="•"/>
            </a:pPr>
            <a:r>
              <a:rPr lang="en-US" altLang="de-DE" dirty="0">
                <a:solidFill>
                  <a:schemeClr val="accent5"/>
                </a:solidFill>
                <a:hlinkClick r:id="rId6">
                  <a:extLst>
                    <a:ext uri="{A12FA001-AC4F-418D-AE19-62706E023703}">
                      <ahyp:hlinkClr xmlns:ahyp="http://schemas.microsoft.com/office/drawing/2018/hyperlinkcolor" val="tx"/>
                    </a:ext>
                  </a:extLst>
                </a:hlinkClick>
              </a:rPr>
              <a:t>Brochure LOGO!</a:t>
            </a:r>
            <a:endParaRPr lang="en-US" altLang="de-DE" dirty="0">
              <a:solidFill>
                <a:schemeClr val="accent5"/>
              </a:solidFill>
            </a:endParaRPr>
          </a:p>
        </p:txBody>
      </p:sp>
      <p:sp>
        <p:nvSpPr>
          <p:cNvPr id="45058" name="cdtRectangle 2 Id114690"/>
          <p:cNvSpPr>
            <a:spLocks noGrp="1" noChangeArrowheads="1"/>
          </p:cNvSpPr>
          <p:nvPr>
            <p:ph type="title"/>
          </p:nvPr>
        </p:nvSpPr>
        <p:spPr/>
        <p:txBody>
          <a:bodyPr/>
          <a:lstStyle/>
          <a:p>
            <a:r>
              <a:rPr lang="en-US" altLang="de-DE" dirty="0"/>
              <a:t>Further information</a:t>
            </a:r>
          </a:p>
        </p:txBody>
      </p:sp>
      <p:sp>
        <p:nvSpPr>
          <p:cNvPr id="2" name="Inhaltsplatzhalter 1"/>
          <p:cNvSpPr>
            <a:spLocks noGrp="1"/>
          </p:cNvSpPr>
          <p:nvPr>
            <p:ph sz="half" idx="1"/>
          </p:nvPr>
        </p:nvSpPr>
        <p:spPr/>
        <p:txBody>
          <a:bodyPr/>
          <a:lstStyle/>
          <a:p>
            <a:pPr marL="0" lvl="1" indent="0">
              <a:buNone/>
            </a:pPr>
            <a:r>
              <a:rPr lang="en-US" altLang="de-DE" dirty="0"/>
              <a:t>Further information on the logic module LOGO! </a:t>
            </a:r>
            <a:r>
              <a:rPr lang="en-US" altLang="de-DE" dirty="0" err="1"/>
              <a:t>unter</a:t>
            </a:r>
            <a:r>
              <a:rPr lang="en-US" altLang="de-DE" dirty="0"/>
              <a:t>:</a:t>
            </a:r>
            <a:endParaRPr lang="en-US" altLang="de-DE" dirty="0">
              <a:hlinkClick r:id="rId7" action="ppaction://hlinkfile">
                <a:extLst>
                  <a:ext uri="{A12FA001-AC4F-418D-AE19-62706E023703}">
                    <ahyp:hlinkClr xmlns:ahyp="http://schemas.microsoft.com/office/drawing/2018/hyperlinkcolor" val="tx"/>
                  </a:ext>
                </a:extLst>
              </a:hlinkClick>
            </a:endParaRPr>
          </a:p>
          <a:p>
            <a:pPr lvl="1"/>
            <a:r>
              <a:rPr lang="en-US" altLang="de-DE" kern="1200" dirty="0">
                <a:solidFill>
                  <a:schemeClr val="accent5"/>
                </a:solidFill>
                <a:ea typeface="ＭＳ Ｐゴシック" charset="-128"/>
                <a:cs typeface="+mn-cs"/>
                <a:hlinkClick r:id="rId8">
                  <a:extLst>
                    <a:ext uri="{A12FA001-AC4F-418D-AE19-62706E023703}">
                      <ahyp:hlinkClr xmlns:ahyp="http://schemas.microsoft.com/office/drawing/2018/hyperlinkcolor" val="tx"/>
                    </a:ext>
                  </a:extLst>
                </a:hlinkClick>
              </a:rPr>
              <a:t>siemens.com/logo</a:t>
            </a:r>
            <a:br>
              <a:rPr lang="en-US" altLang="de-DE" dirty="0"/>
            </a:br>
            <a:br>
              <a:rPr lang="en-US" altLang="de-DE" dirty="0"/>
            </a:br>
            <a:endParaRPr lang="en-US" altLang="de-DE" dirty="0"/>
          </a:p>
          <a:p>
            <a:pPr lvl="1"/>
            <a:endParaRPr lang="en-US" altLang="de-DE" dirty="0"/>
          </a:p>
          <a:p>
            <a:pPr lvl="1"/>
            <a:endParaRPr lang="en-US" altLang="de-DE" dirty="0"/>
          </a:p>
          <a:p>
            <a:pPr lvl="1"/>
            <a:endParaRPr lang="en-US" altLang="de-DE" dirty="0">
              <a:hlinkClick r:id="" action="ppaction://noaction">
                <a:extLst>
                  <a:ext uri="{A12FA001-AC4F-418D-AE19-62706E023703}">
                    <ahyp:hlinkClr xmlns:ahyp="http://schemas.microsoft.com/office/drawing/2018/hyperlinkcolor" val="tx"/>
                  </a:ext>
                </a:extLst>
              </a:hlinkClick>
            </a:endParaRPr>
          </a:p>
          <a:p>
            <a:pPr lvl="1"/>
            <a:endParaRPr lang="en-US" altLang="de-DE" dirty="0">
              <a:hlinkClick r:id="" action="ppaction://noaction">
                <a:extLst>
                  <a:ext uri="{A12FA001-AC4F-418D-AE19-62706E023703}">
                    <ahyp:hlinkClr xmlns:ahyp="http://schemas.microsoft.com/office/drawing/2018/hyperlinkcolor" val="tx"/>
                  </a:ext>
                </a:extLst>
              </a:hlinkClick>
            </a:endParaRPr>
          </a:p>
          <a:p>
            <a:pPr lvl="1"/>
            <a:endParaRPr lang="en-US" altLang="de-DE" dirty="0">
              <a:hlinkClick r:id="" action="ppaction://noaction">
                <a:extLst>
                  <a:ext uri="{A12FA001-AC4F-418D-AE19-62706E023703}">
                    <ahyp:hlinkClr xmlns:ahyp="http://schemas.microsoft.com/office/drawing/2018/hyperlinkcolor" val="tx"/>
                  </a:ext>
                </a:extLst>
              </a:hlinkClick>
            </a:endParaRPr>
          </a:p>
          <a:p>
            <a:pPr lvl="1"/>
            <a:endParaRPr lang="en-US" altLang="de-DE" dirty="0">
              <a:hlinkClick r:id="" action="ppaction://noaction">
                <a:extLst>
                  <a:ext uri="{A12FA001-AC4F-418D-AE19-62706E023703}">
                    <ahyp:hlinkClr xmlns:ahyp="http://schemas.microsoft.com/office/drawing/2018/hyperlinkcolor" val="tx"/>
                  </a:ext>
                </a:extLst>
              </a:hlinkClick>
            </a:endParaRPr>
          </a:p>
          <a:p>
            <a:pPr lvl="1"/>
            <a:endParaRPr lang="en-US" altLang="de-DE" dirty="0">
              <a:hlinkClick r:id="" action="ppaction://noaction">
                <a:extLst>
                  <a:ext uri="{A12FA001-AC4F-418D-AE19-62706E023703}">
                    <ahyp:hlinkClr xmlns:ahyp="http://schemas.microsoft.com/office/drawing/2018/hyperlinkcolor" val="tx"/>
                  </a:ext>
                </a:extLst>
              </a:hlinkClick>
            </a:endParaRPr>
          </a:p>
        </p:txBody>
      </p:sp>
      <p:pic>
        <p:nvPicPr>
          <p:cNvPr id="45060" name="Picture 14"/>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468028" y="309249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3BD91086-2568-46CA-B04D-95A485EAB088}"/>
              </a:ext>
            </a:extLst>
          </p:cNvPr>
          <p:cNvPicPr>
            <a:picLocks noChangeAspect="1"/>
          </p:cNvPicPr>
          <p:nvPr/>
        </p:nvPicPr>
        <p:blipFill rotWithShape="1">
          <a:blip r:embed="rId10"/>
          <a:srcRect l="8494" t="19946" r="59603" b="12277"/>
          <a:stretch/>
        </p:blipFill>
        <p:spPr>
          <a:xfrm>
            <a:off x="594937" y="2230744"/>
            <a:ext cx="5648701" cy="3750415"/>
          </a:xfrm>
          <a:prstGeom prst="rect">
            <a:avLst/>
          </a:prstGeom>
        </p:spPr>
      </p:pic>
      <p:pic>
        <p:nvPicPr>
          <p:cNvPr id="5" name="Grafik 4">
            <a:extLst>
              <a:ext uri="{FF2B5EF4-FFF2-40B4-BE49-F238E27FC236}">
                <a16:creationId xmlns:a16="http://schemas.microsoft.com/office/drawing/2014/main" id="{D87F983D-94DA-4889-9696-FF2CDAB3201A}"/>
              </a:ext>
            </a:extLst>
          </p:cNvPr>
          <p:cNvPicPr>
            <a:picLocks noChangeAspect="1"/>
          </p:cNvPicPr>
          <p:nvPr/>
        </p:nvPicPr>
        <p:blipFill>
          <a:blip r:embed="rId11"/>
          <a:stretch>
            <a:fillRect/>
          </a:stretch>
        </p:blipFill>
        <p:spPr>
          <a:xfrm>
            <a:off x="9974888" y="3853097"/>
            <a:ext cx="1740862" cy="2312753"/>
          </a:xfrm>
          <a:prstGeom prst="rect">
            <a:avLst/>
          </a:prstGeom>
        </p:spPr>
      </p:pic>
    </p:spTree>
    <p:custDataLst>
      <p:tags r:id="rId1"/>
    </p:custDataLst>
    <p:extLst>
      <p:ext uri="{BB962C8B-B14F-4D97-AF65-F5344CB8AC3E}">
        <p14:creationId xmlns:p14="http://schemas.microsoft.com/office/powerpoint/2010/main" val="3682662025"/>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79E88D-05AA-4FB2-9AAE-0F0E960D422E}"/>
              </a:ext>
            </a:extLst>
          </p:cNvPr>
          <p:cNvSpPr>
            <a:spLocks noGrp="1"/>
          </p:cNvSpPr>
          <p:nvPr>
            <p:ph type="title"/>
          </p:nvPr>
        </p:nvSpPr>
        <p:spPr/>
        <p:txBody>
          <a:bodyPr/>
          <a:lstStyle/>
          <a:p>
            <a:r>
              <a:rPr lang="en-US" dirty="0"/>
              <a:t>Thank you for your attention!</a:t>
            </a:r>
            <a:endParaRPr lang="de-DE" dirty="0"/>
          </a:p>
        </p:txBody>
      </p:sp>
      <p:sp>
        <p:nvSpPr>
          <p:cNvPr id="3" name="Textplatzhalter 2">
            <a:extLst>
              <a:ext uri="{FF2B5EF4-FFF2-40B4-BE49-F238E27FC236}">
                <a16:creationId xmlns:a16="http://schemas.microsoft.com/office/drawing/2014/main" id="{AB12FA2E-4AF2-4E46-9356-200E10EE600F}"/>
              </a:ext>
            </a:extLst>
          </p:cNvPr>
          <p:cNvSpPr>
            <a:spLocks noGrp="1"/>
          </p:cNvSpPr>
          <p:nvPr>
            <p:ph type="body" sz="quarter" idx="14"/>
          </p:nvPr>
        </p:nvSpPr>
        <p:spPr/>
        <p:txBody>
          <a:bodyPr/>
          <a:lstStyle/>
          <a:p>
            <a:endParaRPr lang="de-DE" dirty="0"/>
          </a:p>
        </p:txBody>
      </p:sp>
      <p:sp>
        <p:nvSpPr>
          <p:cNvPr id="4" name="Bildplatzhalter 3">
            <a:extLst>
              <a:ext uri="{FF2B5EF4-FFF2-40B4-BE49-F238E27FC236}">
                <a16:creationId xmlns:a16="http://schemas.microsoft.com/office/drawing/2014/main" id="{3109EFB2-9B00-4633-82F3-9134E835E57E}"/>
              </a:ext>
            </a:extLst>
          </p:cNvPr>
          <p:cNvSpPr>
            <a:spLocks noGrp="1"/>
          </p:cNvSpPr>
          <p:nvPr>
            <p:ph type="pic" sz="quarter" idx="15"/>
          </p:nvPr>
        </p:nvSpPr>
        <p:spPr/>
      </p:sp>
      <p:pic>
        <p:nvPicPr>
          <p:cNvPr id="5" name="Bildplatzhalter 14">
            <a:extLst>
              <a:ext uri="{FF2B5EF4-FFF2-40B4-BE49-F238E27FC236}">
                <a16:creationId xmlns:a16="http://schemas.microsoft.com/office/drawing/2014/main" id="{FDBAF99C-A49A-4E92-93A9-1E17CD70886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034" t="6803" r="2654" b="4511"/>
          <a:stretch/>
        </p:blipFill>
        <p:spPr bwMode="auto">
          <a:xfrm>
            <a:off x="1" y="1412875"/>
            <a:ext cx="4514400" cy="4774540"/>
          </a:xfrm>
          <a:prstGeom prst="rect">
            <a:avLst/>
          </a:prstGeom>
          <a:noFill/>
          <a:ln w="9525">
            <a:noFill/>
            <a:miter lim="800000"/>
            <a:headEnd/>
            <a:tailEnd/>
          </a:ln>
        </p:spPr>
      </p:pic>
      <p:sp>
        <p:nvSpPr>
          <p:cNvPr id="6" name="cdtTextBox 4 Id5">
            <a:extLst>
              <a:ext uri="{FF2B5EF4-FFF2-40B4-BE49-F238E27FC236}">
                <a16:creationId xmlns:a16="http://schemas.microsoft.com/office/drawing/2014/main" id="{C35E1827-143E-4E8C-9E6F-0E48F0F5FF03}"/>
              </a:ext>
            </a:extLst>
          </p:cNvPr>
          <p:cNvSpPr txBox="1"/>
          <p:nvPr>
            <p:custDataLst>
              <p:tags r:id="rId1"/>
            </p:custDataLst>
          </p:nvPr>
        </p:nvSpPr>
        <p:spPr bwMode="gray">
          <a:xfrm>
            <a:off x="4654550" y="5595946"/>
            <a:ext cx="7543800" cy="569904"/>
          </a:xfrm>
          <a:prstGeom prst="rect">
            <a:avLst/>
          </a:prstGeom>
          <a:noFill/>
        </p:spPr>
        <p:txBody>
          <a:bodyPr wrap="square" lIns="252000" tIns="0" rIns="180000" bIns="144000" rtlCol="0" anchor="b" anchorCtr="0">
            <a:noAutofit/>
          </a:bodyPr>
          <a:lstStyle/>
          <a:p>
            <a:pPr>
              <a:lnSpc>
                <a:spcPct val="110000"/>
              </a:lnSpc>
              <a:spcBef>
                <a:spcPts val="0"/>
              </a:spcBef>
            </a:pPr>
            <a:r>
              <a:rPr lang="en-US" b="1">
                <a:solidFill>
                  <a:srgbClr val="000000"/>
                </a:solidFill>
              </a:rPr>
              <a:t>siemens.com/logo</a:t>
            </a:r>
            <a:endParaRPr lang="en-US" b="1" dirty="0">
              <a:solidFill>
                <a:srgbClr val="000000"/>
              </a:solidFill>
            </a:endParaRPr>
          </a:p>
        </p:txBody>
      </p:sp>
      <p:sp>
        <p:nvSpPr>
          <p:cNvPr id="7" name="TextBox 10">
            <a:extLst>
              <a:ext uri="{FF2B5EF4-FFF2-40B4-BE49-F238E27FC236}">
                <a16:creationId xmlns:a16="http://schemas.microsoft.com/office/drawing/2014/main" id="{A71BE311-1BFB-4E1B-B0EE-CC4AC6807171}"/>
              </a:ext>
            </a:extLst>
          </p:cNvPr>
          <p:cNvSpPr txBox="1"/>
          <p:nvPr/>
        </p:nvSpPr>
        <p:spPr>
          <a:xfrm>
            <a:off x="4658996" y="4796563"/>
            <a:ext cx="7537803" cy="1008701"/>
          </a:xfrm>
          <a:prstGeom prst="rect">
            <a:avLst/>
          </a:prstGeom>
          <a:noFill/>
        </p:spPr>
        <p:txBody>
          <a:bodyPr wrap="square" lIns="252000" tIns="144000" rIns="482400" bIns="144000" rtlCol="0" anchor="b" anchorCtr="0">
            <a:spAutoFit/>
          </a:bodyPr>
          <a:lstStyle/>
          <a:p>
            <a:pPr>
              <a:lnSpc>
                <a:spcPct val="110000"/>
              </a:lnSpc>
              <a:spcBef>
                <a:spcPts val="400"/>
              </a:spcBef>
            </a:pPr>
            <a:r>
              <a:rPr lang="en-US" sz="800" dirty="0">
                <a:solidFill>
                  <a:schemeClr val="tx1"/>
                </a:solidFill>
              </a:rPr>
              <a:t>Subject to changes and errors. The information given in this document only contains general descriptions and/or performance features which may </a:t>
            </a:r>
            <a:br>
              <a:rPr lang="en-US" sz="800" dirty="0">
                <a:solidFill>
                  <a:schemeClr val="tx1"/>
                </a:solidFill>
              </a:rPr>
            </a:br>
            <a:r>
              <a:rPr lang="en-US" sz="800" dirty="0">
                <a:solidFill>
                  <a:schemeClr val="tx1"/>
                </a:solidFill>
              </a:rPr>
              <a:t>not always specifically reflect those described, or which may undergo modification in the course of further development of the products. The requested performance features are binding only when they are expressly agreed upon in the concluded contract.</a:t>
            </a:r>
          </a:p>
          <a:p>
            <a:pPr>
              <a:lnSpc>
                <a:spcPct val="110000"/>
              </a:lnSpc>
              <a:spcBef>
                <a:spcPts val="400"/>
              </a:spcBef>
            </a:pPr>
            <a:r>
              <a:rPr lang="en-US" sz="800" dirty="0">
                <a:solidFill>
                  <a:schemeClr val="tx1"/>
                </a:solidFill>
              </a:rPr>
              <a:t>All product designations, product names, etc. may contain trademarks or other rights of Siemens AG, its affiliated companies or third parties. </a:t>
            </a:r>
            <a:br>
              <a:rPr lang="en-US" sz="800" dirty="0">
                <a:solidFill>
                  <a:schemeClr val="tx1"/>
                </a:solidFill>
              </a:rPr>
            </a:br>
            <a:r>
              <a:rPr lang="en-US" sz="800" dirty="0">
                <a:solidFill>
                  <a:schemeClr val="tx1"/>
                </a:solidFill>
              </a:rPr>
              <a:t>Their unauthorized use may infringe the rights of the respective owner</a:t>
            </a:r>
            <a:endParaRPr lang="de-DE" sz="800" dirty="0">
              <a:solidFill>
                <a:schemeClr val="tx1"/>
              </a:solidFill>
            </a:endParaRPr>
          </a:p>
        </p:txBody>
      </p:sp>
    </p:spTree>
    <p:extLst>
      <p:ext uri="{BB962C8B-B14F-4D97-AF65-F5344CB8AC3E}">
        <p14:creationId xmlns:p14="http://schemas.microsoft.com/office/powerpoint/2010/main" val="27026425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8BE17-492D-4306-B803-DD3FCE278B18}"/>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ECDAF55F-99F7-4C5B-8BC2-E03E931CC463}"/>
              </a:ext>
            </a:extLst>
          </p:cNvPr>
          <p:cNvSpPr>
            <a:spLocks noGrp="1"/>
          </p:cNvSpPr>
          <p:nvPr>
            <p:ph idx="1"/>
          </p:nvPr>
        </p:nvSpPr>
        <p:spPr/>
        <p:txBody>
          <a:bodyPr/>
          <a:lstStyle/>
          <a:p>
            <a:r>
              <a:rPr lang="en-GB" dirty="0"/>
              <a:t>Subject to changes and errors. The information given in this document only contains general descriptions and/or performance features which may not always specifically reflect those described, or which may undergo modification in the course of further development of the products. The requested performance features are binding only when they are expressly agreed upon in the concluded contract.</a:t>
            </a:r>
          </a:p>
          <a:p>
            <a:endParaRPr lang="en-GB" dirty="0"/>
          </a:p>
          <a:p>
            <a:r>
              <a:rPr lang="en-GB" dirty="0"/>
              <a:t>All product designations, product names, etc. may contain trademarks or other rights of Siemens AG, its affiliated companies or third parties. Their unauthorized use may infringe the rights of the respective owner.</a:t>
            </a:r>
          </a:p>
        </p:txBody>
      </p:sp>
      <p:sp>
        <p:nvSpPr>
          <p:cNvPr id="4" name="Datumsplatzhalter 3">
            <a:extLst>
              <a:ext uri="{FF2B5EF4-FFF2-40B4-BE49-F238E27FC236}">
                <a16:creationId xmlns:a16="http://schemas.microsoft.com/office/drawing/2014/main" id="{C89A69F4-441B-4530-A61F-1B4E3647E5A9}"/>
              </a:ext>
            </a:extLst>
          </p:cNvPr>
          <p:cNvSpPr>
            <a:spLocks noGrp="1"/>
          </p:cNvSpPr>
          <p:nvPr>
            <p:ph type="dt" sz="half" idx="10"/>
          </p:nvPr>
        </p:nvSpPr>
        <p:spPr bwMode="gray">
          <a:xfrm>
            <a:off x="0" y="6598800"/>
            <a:ext cx="3931200" cy="259200"/>
          </a:xfrm>
          <a:prstGeom prst="rect">
            <a:avLst/>
          </a:prstGeom>
        </p:spPr>
        <p:txBody>
          <a:bodyPr vert="horz" lIns="1908000" tIns="0" rIns="0" bIns="115200" rtlCol="0" anchor="t" anchorCtr="0"/>
          <a:lstStyle>
            <a:defPPr>
              <a:defRPr lang="de-DE"/>
            </a:defPPr>
            <a:lvl1pPr algn="l" rtl="0" fontAlgn="base">
              <a:spcBef>
                <a:spcPct val="50000"/>
              </a:spcBef>
              <a:spcAft>
                <a:spcPct val="0"/>
              </a:spcAft>
              <a:defRPr lang="de-DE" sz="1000" kern="1200" smtClean="0">
                <a:solidFill>
                  <a:schemeClr val="tx1"/>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r>
              <a:rPr lang="de-DE"/>
              <a:t>01.2020</a:t>
            </a:r>
            <a:endParaRPr lang="en-US" dirty="0"/>
          </a:p>
        </p:txBody>
      </p:sp>
      <p:sp>
        <p:nvSpPr>
          <p:cNvPr id="5" name="Fußzeilenplatzhalter 4">
            <a:extLst>
              <a:ext uri="{FF2B5EF4-FFF2-40B4-BE49-F238E27FC236}">
                <a16:creationId xmlns:a16="http://schemas.microsoft.com/office/drawing/2014/main" id="{5541C657-AB5F-4566-93FF-D6D5F6163A61}"/>
              </a:ext>
            </a:extLst>
          </p:cNvPr>
          <p:cNvSpPr>
            <a:spLocks noGrp="1"/>
          </p:cNvSpPr>
          <p:nvPr>
            <p:ph type="ftr" sz="quarter" idx="11"/>
          </p:nvPr>
        </p:nvSpPr>
        <p:spPr bwMode="gray">
          <a:xfrm>
            <a:off x="3787200" y="6598800"/>
            <a:ext cx="8409600" cy="259200"/>
          </a:xfrm>
          <a:prstGeom prst="rect">
            <a:avLst/>
          </a:prstGeom>
        </p:spPr>
        <p:txBody>
          <a:bodyPr vert="horz" lIns="0" tIns="0" rIns="482400" bIns="115200" rtlCol="0" anchor="ctr"/>
          <a:lstStyle>
            <a:defPPr>
              <a:defRPr lang="de-DE"/>
            </a:defPPr>
            <a:lvl1pPr algn="r" rtl="0" fontAlgn="base">
              <a:spcBef>
                <a:spcPct val="50000"/>
              </a:spcBef>
              <a:spcAft>
                <a:spcPct val="0"/>
              </a:spcAft>
              <a:defRPr lang="en-US" sz="1000" kern="1200" smtClean="0">
                <a:solidFill>
                  <a:schemeClr val="tx1"/>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pPr algn="r"/>
            <a:r>
              <a:rPr lang="it-IT"/>
              <a:t>DI PA S&amp;V CI PSD</a:t>
            </a:r>
            <a:endParaRPr lang="en-US" dirty="0"/>
          </a:p>
        </p:txBody>
      </p:sp>
      <p:sp>
        <p:nvSpPr>
          <p:cNvPr id="6" name="Foliennummernplatzhalter 5">
            <a:extLst>
              <a:ext uri="{FF2B5EF4-FFF2-40B4-BE49-F238E27FC236}">
                <a16:creationId xmlns:a16="http://schemas.microsoft.com/office/drawing/2014/main" id="{88F543EB-6E88-4216-9786-A3F6C4D95121}"/>
              </a:ext>
            </a:extLst>
          </p:cNvPr>
          <p:cNvSpPr>
            <a:spLocks noGrp="1"/>
          </p:cNvSpPr>
          <p:nvPr>
            <p:ph type="sldNum" sz="quarter" idx="12"/>
          </p:nvPr>
        </p:nvSpPr>
        <p:spPr bwMode="gray">
          <a:xfrm>
            <a:off x="0" y="6598800"/>
            <a:ext cx="1764000" cy="259200"/>
          </a:xfrm>
          <a:prstGeom prst="rect">
            <a:avLst/>
          </a:prstGeom>
        </p:spPr>
        <p:txBody>
          <a:bodyPr vert="horz" lIns="626400" tIns="0" rIns="0" bIns="115200" rtlCol="0" anchor="t" anchorCtr="0"/>
          <a:lstStyle>
            <a:defPPr>
              <a:defRPr lang="de-DE"/>
            </a:defPPr>
            <a:lvl1pPr algn="l" rtl="0" fontAlgn="base">
              <a:spcBef>
                <a:spcPct val="50000"/>
              </a:spcBef>
              <a:spcAft>
                <a:spcPct val="0"/>
              </a:spcAft>
              <a:defRPr lang="en-US" sz="1000" b="0" kern="1200" smtClean="0">
                <a:solidFill>
                  <a:schemeClr val="tx1"/>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r>
              <a:rPr lang="de-DE"/>
              <a:t>Page </a:t>
            </a:r>
            <a:fld id="{99E26495-FA13-4534-B451-FB78AC0E3177}" type="slidenum">
              <a:rPr smtClean="0"/>
              <a:pPr/>
              <a:t>64</a:t>
            </a:fld>
            <a:endParaRPr lang="en-US" dirty="0"/>
          </a:p>
        </p:txBody>
      </p:sp>
    </p:spTree>
    <p:extLst>
      <p:ext uri="{BB962C8B-B14F-4D97-AF65-F5344CB8AC3E}">
        <p14:creationId xmlns:p14="http://schemas.microsoft.com/office/powerpoint/2010/main" val="7515192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latin typeface="Arial" charset="0"/>
                <a:cs typeface="Arial" charset="0"/>
              </a:rPr>
              <a:t>Security information</a:t>
            </a:r>
            <a:endParaRPr lang="en-US" dirty="0"/>
          </a:p>
        </p:txBody>
      </p:sp>
      <p:sp>
        <p:nvSpPr>
          <p:cNvPr id="9" name="Datumsplatzhalter 8"/>
          <p:cNvSpPr>
            <a:spLocks noGrp="1"/>
          </p:cNvSpPr>
          <p:nvPr>
            <p:ph type="dt" sz="half" idx="10"/>
          </p:nvPr>
        </p:nvSpPr>
        <p:spPr bwMode="gray">
          <a:xfrm>
            <a:off x="0" y="6598800"/>
            <a:ext cx="3931200" cy="259200"/>
          </a:xfrm>
          <a:prstGeom prst="rect">
            <a:avLst/>
          </a:prstGeom>
        </p:spPr>
        <p:txBody>
          <a:bodyPr vert="horz" lIns="1908000" tIns="0" rIns="0" bIns="115200" rtlCol="0" anchor="t" anchorCtr="0"/>
          <a:lstStyle>
            <a:defPPr>
              <a:defRPr lang="de-DE"/>
            </a:defPPr>
            <a:lvl1pPr algn="l" rtl="0" fontAlgn="base">
              <a:spcBef>
                <a:spcPct val="50000"/>
              </a:spcBef>
              <a:spcAft>
                <a:spcPct val="0"/>
              </a:spcAft>
              <a:defRPr lang="de-DE" sz="1000" kern="1200" smtClean="0">
                <a:solidFill>
                  <a:schemeClr val="tx1"/>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r>
              <a:rPr lang="de-DE"/>
              <a:t>01.2020</a:t>
            </a:r>
            <a:endParaRPr lang="en-US" dirty="0"/>
          </a:p>
        </p:txBody>
      </p:sp>
      <p:sp>
        <p:nvSpPr>
          <p:cNvPr id="10" name="Fußzeilenplatzhalter 9"/>
          <p:cNvSpPr>
            <a:spLocks noGrp="1"/>
          </p:cNvSpPr>
          <p:nvPr>
            <p:ph type="ftr" sz="quarter" idx="11"/>
          </p:nvPr>
        </p:nvSpPr>
        <p:spPr bwMode="gray">
          <a:xfrm>
            <a:off x="3787200" y="6598800"/>
            <a:ext cx="8409600" cy="259200"/>
          </a:xfrm>
          <a:prstGeom prst="rect">
            <a:avLst/>
          </a:prstGeom>
        </p:spPr>
        <p:txBody>
          <a:bodyPr vert="horz" lIns="0" tIns="0" rIns="482400" bIns="115200" rtlCol="0" anchor="ctr"/>
          <a:lstStyle>
            <a:defPPr>
              <a:defRPr lang="de-DE"/>
            </a:defPPr>
            <a:lvl1pPr algn="r" rtl="0" fontAlgn="base">
              <a:spcBef>
                <a:spcPct val="50000"/>
              </a:spcBef>
              <a:spcAft>
                <a:spcPct val="0"/>
              </a:spcAft>
              <a:defRPr lang="en-US" sz="1000" kern="1200" smtClean="0">
                <a:solidFill>
                  <a:schemeClr val="tx1"/>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pPr algn="r"/>
            <a:r>
              <a:rPr lang="it-IT"/>
              <a:t>DI PA S&amp;V CI PSD</a:t>
            </a:r>
            <a:endParaRPr lang="en-US" dirty="0"/>
          </a:p>
        </p:txBody>
      </p:sp>
      <p:sp>
        <p:nvSpPr>
          <p:cNvPr id="11" name="Foliennummernplatzhalter 10"/>
          <p:cNvSpPr>
            <a:spLocks noGrp="1"/>
          </p:cNvSpPr>
          <p:nvPr>
            <p:ph type="sldNum" sz="quarter" idx="12"/>
          </p:nvPr>
        </p:nvSpPr>
        <p:spPr bwMode="gray">
          <a:xfrm>
            <a:off x="0" y="6598800"/>
            <a:ext cx="1764000" cy="259200"/>
          </a:xfrm>
          <a:prstGeom prst="rect">
            <a:avLst/>
          </a:prstGeom>
        </p:spPr>
        <p:txBody>
          <a:bodyPr vert="horz" lIns="626400" tIns="0" rIns="0" bIns="115200" rtlCol="0" anchor="t" anchorCtr="0"/>
          <a:lstStyle>
            <a:defPPr>
              <a:defRPr lang="de-DE"/>
            </a:defPPr>
            <a:lvl1pPr algn="l" rtl="0" fontAlgn="base">
              <a:spcBef>
                <a:spcPct val="50000"/>
              </a:spcBef>
              <a:spcAft>
                <a:spcPct val="0"/>
              </a:spcAft>
              <a:defRPr lang="en-US" sz="1000" b="0" kern="1200" smtClean="0">
                <a:solidFill>
                  <a:schemeClr val="tx1"/>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r>
              <a:rPr lang="de-DE"/>
              <a:t>Page </a:t>
            </a:r>
            <a:fld id="{99E26495-FA13-4534-B451-FB78AC0E3177}" type="slidenum">
              <a:rPr smtClean="0"/>
              <a:pPr/>
              <a:t>65</a:t>
            </a:fld>
            <a:endParaRPr lang="en-US" dirty="0"/>
          </a:p>
        </p:txBody>
      </p:sp>
      <p:sp>
        <p:nvSpPr>
          <p:cNvPr id="12" name="cdtRectangle 8 Id673795"/>
          <p:cNvSpPr txBox="1">
            <a:spLocks noChangeArrowheads="1"/>
          </p:cNvSpPr>
          <p:nvPr/>
        </p:nvSpPr>
        <p:spPr bwMode="auto">
          <a:xfrm>
            <a:off x="627064" y="1448333"/>
            <a:ext cx="11088686" cy="4752975"/>
          </a:xfrm>
          <a:prstGeom prst="rect">
            <a:avLst/>
          </a:prstGeom>
          <a:noFill/>
          <a:ln w="9525">
            <a:noFill/>
            <a:miter lim="800000"/>
            <a:headEnd/>
            <a:tailEnd/>
          </a:ln>
        </p:spPr>
        <p:txBody>
          <a:bodyPr lIns="0" tIns="0" rIns="0" bIns="0"/>
          <a:lst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marL="0" lvl="3" indent="0">
              <a:buNone/>
              <a:defRPr/>
            </a:pPr>
            <a:r>
              <a:rPr lang="en-US" sz="1400" kern="0" dirty="0"/>
              <a:t>Siemens provides products and solutions with industrial security functions that support the secure operation of plants, systems, machines and networks.</a:t>
            </a:r>
          </a:p>
          <a:p>
            <a:pPr marL="0" lvl="3" indent="0">
              <a:buNone/>
              <a:defRPr/>
            </a:pPr>
            <a:r>
              <a:rPr lang="en-US" sz="1400" kern="0" dirty="0"/>
              <a:t>In order to protect plants, systems, machines and networks against cyber threats, it is necessary to implement – and continuously maintain – a holistic, state-of-the-art industrial security concept. Siemens’ products and solutions constitute one element of such a concept.</a:t>
            </a:r>
          </a:p>
          <a:p>
            <a:pPr marL="0" lvl="3" indent="0">
              <a:buNone/>
              <a:defRPr/>
            </a:pPr>
            <a:r>
              <a:rPr lang="en-US" sz="1400" kern="0" dirty="0"/>
              <a:t>Customers are responsible for preventing unauthorized access to their plants, systems, machines and networks. Such systems, machines and components should only be connected to an enterprise network or the internet if and to the extent such a connection is necessary and only when appropriate security measures (e.g. firewalls and/or network segmentation) are in place.</a:t>
            </a:r>
          </a:p>
          <a:p>
            <a:pPr marL="0" lvl="3" indent="0">
              <a:buNone/>
              <a:defRPr/>
            </a:pPr>
            <a:r>
              <a:rPr lang="en-US" sz="1400" kern="0" dirty="0"/>
              <a:t>For additional information on industrial security measures that may be implemented, please visit </a:t>
            </a:r>
            <a:r>
              <a:rPr lang="en-US" sz="1400" kern="0" dirty="0">
                <a:hlinkClick r:id="rId4"/>
              </a:rPr>
              <a:t>https://www.siemens.com/industrialsecurity</a:t>
            </a:r>
            <a:r>
              <a:rPr lang="en-US" sz="1400" kern="0" dirty="0"/>
              <a:t>.</a:t>
            </a:r>
          </a:p>
          <a:p>
            <a:pPr marL="0" lvl="3" indent="0">
              <a:buNone/>
              <a:defRPr/>
            </a:pPr>
            <a:endParaRPr lang="en-US" sz="1400" kern="0" dirty="0"/>
          </a:p>
          <a:p>
            <a:pPr marL="0" lvl="3" indent="0">
              <a:buNone/>
              <a:defRPr/>
            </a:pPr>
            <a:r>
              <a:rPr lang="en-US" sz="1400" kern="0" dirty="0"/>
              <a:t>Siemens’ products and solutions undergo continuous development to make them more secure. Siemens strongly recommends that product updates are applied as soon as they are available and that the latest product versions are used. Use of product versions that are no longer supported, and failure to apply the latest updates may increase customer’s exposure to cyber threats.</a:t>
            </a:r>
          </a:p>
          <a:p>
            <a:pPr marL="0" lvl="3" indent="0">
              <a:buNone/>
              <a:defRPr/>
            </a:pPr>
            <a:r>
              <a:rPr lang="en-US" sz="1400" kern="0" dirty="0"/>
              <a:t>To stay informed about product updates, subscribe to the Siemens Industrial Security RSS Feed under </a:t>
            </a:r>
            <a:r>
              <a:rPr lang="en-US" sz="1400" kern="0" dirty="0">
                <a:hlinkClick r:id="rId4"/>
              </a:rPr>
              <a:t>https://www.siemens.com/industrialsecurity</a:t>
            </a:r>
            <a:r>
              <a:rPr lang="en-US" sz="1400" kern="0" dirty="0"/>
              <a:t>.</a:t>
            </a:r>
          </a:p>
          <a:p>
            <a:pPr marL="0" lvl="3" indent="0">
              <a:buNone/>
              <a:defRPr/>
            </a:pPr>
            <a:endParaRPr lang="en-US" sz="1400" kern="0" dirty="0"/>
          </a:p>
        </p:txBody>
      </p:sp>
    </p:spTree>
    <p:custDataLst>
      <p:tags r:id="rId1"/>
    </p:custDataLst>
    <p:extLst>
      <p:ext uri="{BB962C8B-B14F-4D97-AF65-F5344CB8AC3E}">
        <p14:creationId xmlns:p14="http://schemas.microsoft.com/office/powerpoint/2010/main" val="705046519"/>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de-DE" dirty="0"/>
              <a:t>LOGO! additional components</a:t>
            </a:r>
            <a:endParaRPr lang="en-US" dirty="0"/>
          </a:p>
        </p:txBody>
      </p:sp>
      <p:pic>
        <p:nvPicPr>
          <p:cNvPr id="11269" name="Picture 5" descr="C:\Users\z003jr0a\AppData\Local\Microsoft\Windows\Temporary Internet Files\Content.IE5\8UDTJU5D\P_IK10_XX_01556P.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130139" y="1422666"/>
            <a:ext cx="1821210" cy="209334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C:\Users\z003jr0a\AppData\Local\Microsoft\Windows\Temporary Internet Files\Content.IE5\PKANMCJV\P_IK10_XX_01552P.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358023" y="1532154"/>
            <a:ext cx="1759450" cy="2013101"/>
          </a:xfrm>
          <a:prstGeom prst="rect">
            <a:avLst/>
          </a:prstGeom>
          <a:noFill/>
          <a:extLst>
            <a:ext uri="{909E8E84-426E-40DD-AFC4-6F175D3DCCD1}">
              <a14:hiddenFill xmlns:a14="http://schemas.microsoft.com/office/drawing/2010/main">
                <a:solidFill>
                  <a:srgbClr val="FFFFFF"/>
                </a:solidFill>
              </a14:hiddenFill>
            </a:ext>
          </a:extLst>
        </p:spPr>
      </p:pic>
      <p:pic>
        <p:nvPicPr>
          <p:cNvPr id="11271" name="Picture 7" descr="C:\Users\z003jr0a\AppData\Local\Microsoft\Windows\Temporary Internet Files\Content.IE5\YG6IFY4A\P_ST70_XX_07452P.pn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4044414" y="3726986"/>
            <a:ext cx="2021235" cy="2243608"/>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282" b="96875" l="5890" r="89474"/>
                    </a14:imgEffect>
                    <a14:imgEffect>
                      <a14:colorTemperature colorTemp="5900"/>
                    </a14:imgEffect>
                  </a14:imgLayer>
                </a14:imgProps>
              </a:ext>
              <a:ext uri="{28A0092B-C50C-407E-A947-70E740481C1C}">
                <a14:useLocalDpi xmlns:a14="http://schemas.microsoft.com/office/drawing/2010/main"/>
              </a:ext>
            </a:extLst>
          </a:blip>
          <a:srcRect/>
          <a:stretch/>
        </p:blipFill>
        <p:spPr>
          <a:xfrm>
            <a:off x="6212459" y="3741194"/>
            <a:ext cx="2108634" cy="2282559"/>
          </a:xfrm>
          <a:prstGeom prst="rect">
            <a:avLst/>
          </a:prstGeom>
        </p:spPr>
      </p:pic>
      <p:sp>
        <p:nvSpPr>
          <p:cNvPr id="22" name="Rectangle 22">
            <a:extLst>
              <a:ext uri="{FF2B5EF4-FFF2-40B4-BE49-F238E27FC236}">
                <a16:creationId xmlns:a16="http://schemas.microsoft.com/office/drawing/2014/main" id="{4487FAD5-3E57-43A4-92CD-4F2B94A79932}"/>
              </a:ext>
            </a:extLst>
          </p:cNvPr>
          <p:cNvSpPr>
            <a:spLocks noChangeArrowheads="1"/>
          </p:cNvSpPr>
          <p:nvPr/>
        </p:nvSpPr>
        <p:spPr bwMode="auto">
          <a:xfrm>
            <a:off x="638175" y="1419808"/>
            <a:ext cx="3416738" cy="4514613"/>
          </a:xfrm>
          <a:prstGeom prst="rect">
            <a:avLst/>
          </a:prstGeom>
          <a:solidFill>
            <a:schemeClr val="accent2"/>
          </a:solidFill>
          <a:ln>
            <a:noFill/>
          </a:ln>
          <a:extLst>
            <a:ext uri="{91240B29-F687-4F45-9708-019B960494DF}">
              <a14:hiddenLine xmlns:a14="http://schemas.microsoft.com/office/drawing/2010/main" w="15875" algn="ctr">
                <a:solidFill>
                  <a:srgbClr val="000000"/>
                </a:solidFill>
                <a:miter lim="800000"/>
                <a:headEnd/>
                <a:tailEnd/>
              </a14:hiddenLine>
            </a:ext>
          </a:extLst>
        </p:spPr>
        <p:txBody>
          <a:bodyPr lIns="108000" tIns="54000" rIns="108000" bIns="54000"/>
          <a:lstStyle>
            <a:lvl1pPr eaLnBrk="0" hangingPunct="0">
              <a:spcBef>
                <a:spcPct val="50000"/>
              </a:spcBef>
              <a:defRPr>
                <a:solidFill>
                  <a:schemeClr val="bg2"/>
                </a:solidFill>
                <a:latin typeface="Arial" charset="0"/>
                <a:ea typeface="MS PGothic" pitchFamily="34" charset="-128"/>
              </a:defRPr>
            </a:lvl1pPr>
            <a:lvl2pPr marL="742950" indent="-285750" eaLnBrk="0" hangingPunct="0">
              <a:spcBef>
                <a:spcPct val="50000"/>
              </a:spcBef>
              <a:defRPr>
                <a:solidFill>
                  <a:schemeClr val="bg2"/>
                </a:solidFill>
                <a:latin typeface="Arial" charset="0"/>
                <a:ea typeface="MS PGothic" pitchFamily="34" charset="-128"/>
              </a:defRPr>
            </a:lvl2pPr>
            <a:lvl3pPr marL="1143000" indent="-228600" eaLnBrk="0" hangingPunct="0">
              <a:spcBef>
                <a:spcPct val="50000"/>
              </a:spcBef>
              <a:defRPr>
                <a:solidFill>
                  <a:schemeClr val="bg2"/>
                </a:solidFill>
                <a:latin typeface="Arial" charset="0"/>
                <a:ea typeface="MS PGothic" pitchFamily="34" charset="-128"/>
              </a:defRPr>
            </a:lvl3pPr>
            <a:lvl4pPr marL="1600200" indent="-228600" eaLnBrk="0" hangingPunct="0">
              <a:spcBef>
                <a:spcPct val="50000"/>
              </a:spcBef>
              <a:defRPr>
                <a:solidFill>
                  <a:schemeClr val="bg2"/>
                </a:solidFill>
                <a:latin typeface="Arial" charset="0"/>
                <a:ea typeface="MS PGothic" pitchFamily="34" charset="-128"/>
              </a:defRPr>
            </a:lvl4pPr>
            <a:lvl5pPr marL="2057400" indent="-228600" eaLnBrk="0" hangingPunct="0">
              <a:spcBef>
                <a:spcPct val="50000"/>
              </a:spcBef>
              <a:defRPr>
                <a:solidFill>
                  <a:schemeClr val="bg2"/>
                </a:solidFill>
                <a:latin typeface="Arial" charset="0"/>
                <a:ea typeface="MS PGothic" pitchFamily="34" charset="-128"/>
              </a:defRPr>
            </a:lvl5pPr>
            <a:lvl6pPr marL="2514600" indent="-228600" eaLnBrk="0" fontAlgn="base" hangingPunct="0">
              <a:spcBef>
                <a:spcPct val="50000"/>
              </a:spcBef>
              <a:spcAft>
                <a:spcPct val="0"/>
              </a:spcAft>
              <a:defRPr>
                <a:solidFill>
                  <a:schemeClr val="bg2"/>
                </a:solidFill>
                <a:latin typeface="Arial" charset="0"/>
                <a:ea typeface="MS PGothic" pitchFamily="34" charset="-128"/>
              </a:defRPr>
            </a:lvl6pPr>
            <a:lvl7pPr marL="2971800" indent="-228600" eaLnBrk="0" fontAlgn="base" hangingPunct="0">
              <a:spcBef>
                <a:spcPct val="50000"/>
              </a:spcBef>
              <a:spcAft>
                <a:spcPct val="0"/>
              </a:spcAft>
              <a:defRPr>
                <a:solidFill>
                  <a:schemeClr val="bg2"/>
                </a:solidFill>
                <a:latin typeface="Arial" charset="0"/>
                <a:ea typeface="MS PGothic" pitchFamily="34" charset="-128"/>
              </a:defRPr>
            </a:lvl7pPr>
            <a:lvl8pPr marL="3429000" indent="-228600" eaLnBrk="0" fontAlgn="base" hangingPunct="0">
              <a:spcBef>
                <a:spcPct val="50000"/>
              </a:spcBef>
              <a:spcAft>
                <a:spcPct val="0"/>
              </a:spcAft>
              <a:defRPr>
                <a:solidFill>
                  <a:schemeClr val="bg2"/>
                </a:solidFill>
                <a:latin typeface="Arial" charset="0"/>
                <a:ea typeface="MS PGothic" pitchFamily="34" charset="-128"/>
              </a:defRPr>
            </a:lvl8pPr>
            <a:lvl9pPr marL="3886200" indent="-228600" eaLnBrk="0" fontAlgn="base" hangingPunct="0">
              <a:spcBef>
                <a:spcPct val="50000"/>
              </a:spcBef>
              <a:spcAft>
                <a:spcPct val="0"/>
              </a:spcAft>
              <a:defRPr>
                <a:solidFill>
                  <a:schemeClr val="bg2"/>
                </a:solidFill>
                <a:latin typeface="Arial" charset="0"/>
                <a:ea typeface="MS PGothic" pitchFamily="34" charset="-128"/>
              </a:defRPr>
            </a:lvl9pPr>
          </a:lstStyle>
          <a:p>
            <a:pPr eaLnBrk="1" hangingPunct="1">
              <a:spcBef>
                <a:spcPct val="0"/>
              </a:spcBef>
              <a:buClr>
                <a:schemeClr val="accent2"/>
              </a:buClr>
              <a:defRPr/>
            </a:pPr>
            <a:r>
              <a:rPr lang="en-US" altLang="de-DE" sz="1600" b="1" dirty="0">
                <a:solidFill>
                  <a:srgbClr val="000000"/>
                </a:solidFill>
                <a:cs typeface="Arial" charset="0"/>
              </a:rPr>
              <a:t>LOGO! CMR 2020 / 2040</a:t>
            </a:r>
            <a:br>
              <a:rPr lang="en-US" altLang="de-DE" sz="1600" b="1" dirty="0">
                <a:solidFill>
                  <a:srgbClr val="000000"/>
                </a:solidFill>
                <a:cs typeface="Arial" charset="0"/>
              </a:rPr>
            </a:br>
            <a:r>
              <a:rPr lang="en-US" altLang="de-DE" sz="1600" b="1" dirty="0">
                <a:solidFill>
                  <a:srgbClr val="000000"/>
                </a:solidFill>
                <a:cs typeface="Arial" charset="0"/>
              </a:rPr>
              <a:t>c</a:t>
            </a:r>
            <a:r>
              <a:rPr lang="en-US" altLang="de-DE" sz="1600" b="1" dirty="0">
                <a:solidFill>
                  <a:srgbClr val="000000"/>
                </a:solidFill>
                <a:cs typeface="Arial" charset="0"/>
                <a:sym typeface="Wingdings" panose="05000000000000000000" pitchFamily="2" charset="2"/>
              </a:rPr>
              <a:t>ommunication module</a:t>
            </a:r>
            <a:br>
              <a:rPr lang="en-US" altLang="de-DE" sz="1600" b="1" dirty="0">
                <a:solidFill>
                  <a:srgbClr val="000000"/>
                </a:solidFill>
                <a:cs typeface="Arial" charset="0"/>
                <a:sym typeface="Wingdings" panose="05000000000000000000" pitchFamily="2" charset="2"/>
              </a:rPr>
            </a:br>
            <a:r>
              <a:rPr lang="en-US" altLang="de-DE" sz="1600" b="1" dirty="0">
                <a:solidFill>
                  <a:srgbClr val="000000"/>
                </a:solidFill>
                <a:cs typeface="Arial" charset="0"/>
                <a:sym typeface="Wingdings" panose="05000000000000000000" pitchFamily="2" charset="2"/>
              </a:rPr>
              <a:t>for GSM und GPS</a:t>
            </a:r>
          </a:p>
          <a:p>
            <a:pPr marL="180000" indent="-180000" eaLnBrk="1" hangingPunct="1">
              <a:spcBef>
                <a:spcPct val="0"/>
              </a:spcBef>
              <a:buClr>
                <a:srgbClr val="879BAA"/>
              </a:buClr>
              <a:buFont typeface="Arial" panose="020B0604020202020204" pitchFamily="34" charset="0"/>
              <a:buChar char="•"/>
              <a:defRPr/>
            </a:pPr>
            <a:r>
              <a:rPr lang="en-US" altLang="de-DE" sz="1600" dirty="0">
                <a:solidFill>
                  <a:srgbClr val="000000"/>
                </a:solidFill>
                <a:cs typeface="Arial" charset="0"/>
                <a:sym typeface="Wingdings" panose="05000000000000000000" pitchFamily="2" charset="2"/>
              </a:rPr>
              <a:t>Remote access on LOGO! 8 via SMS (sending/receiving)</a:t>
            </a:r>
          </a:p>
          <a:p>
            <a:pPr marL="180000" indent="-180000" eaLnBrk="1" hangingPunct="1">
              <a:spcBef>
                <a:spcPct val="0"/>
              </a:spcBef>
              <a:buClr>
                <a:srgbClr val="879BAA"/>
              </a:buClr>
              <a:buFont typeface="Arial" panose="020B0604020202020204" pitchFamily="34" charset="0"/>
              <a:buChar char="•"/>
              <a:defRPr/>
            </a:pPr>
            <a:r>
              <a:rPr lang="en-US" altLang="de-DE" sz="1600" dirty="0">
                <a:solidFill>
                  <a:srgbClr val="000000"/>
                </a:solidFill>
                <a:cs typeface="Arial" charset="0"/>
                <a:sym typeface="Wingdings" panose="05000000000000000000" pitchFamily="2" charset="2"/>
              </a:rPr>
              <a:t>Symbolic names (Alias) for SMS</a:t>
            </a:r>
          </a:p>
          <a:p>
            <a:pPr marL="180000" indent="-180000" eaLnBrk="1" hangingPunct="1">
              <a:spcBef>
                <a:spcPct val="0"/>
              </a:spcBef>
              <a:buClr>
                <a:srgbClr val="879BAA"/>
              </a:buClr>
              <a:buFont typeface="Arial" panose="020B0604020202020204" pitchFamily="34" charset="0"/>
              <a:buChar char="•"/>
              <a:defRPr/>
            </a:pPr>
            <a:r>
              <a:rPr lang="en-US" altLang="de-DE" sz="1600" dirty="0">
                <a:solidFill>
                  <a:srgbClr val="000000"/>
                </a:solidFill>
                <a:cs typeface="Arial" charset="0"/>
                <a:sym typeface="Wingdings" panose="05000000000000000000" pitchFamily="2" charset="2"/>
              </a:rPr>
              <a:t>Send e-mails</a:t>
            </a:r>
          </a:p>
          <a:p>
            <a:pPr marL="180000" indent="-180000" eaLnBrk="1" hangingPunct="1">
              <a:spcBef>
                <a:spcPct val="0"/>
              </a:spcBef>
              <a:buClr>
                <a:srgbClr val="879BAA"/>
              </a:buClr>
              <a:buFont typeface="Arial" panose="020B0604020202020204" pitchFamily="34" charset="0"/>
              <a:buChar char="•"/>
              <a:defRPr/>
            </a:pPr>
            <a:r>
              <a:rPr lang="en-US" altLang="de-DE" sz="1600" dirty="0">
                <a:solidFill>
                  <a:srgbClr val="000000"/>
                </a:solidFill>
                <a:cs typeface="Arial" charset="0"/>
                <a:sym typeface="Wingdings" panose="05000000000000000000" pitchFamily="2" charset="2"/>
              </a:rPr>
              <a:t>Remote programming via </a:t>
            </a:r>
            <a:br>
              <a:rPr lang="en-US" altLang="de-DE" sz="1600" dirty="0">
                <a:solidFill>
                  <a:srgbClr val="000000"/>
                </a:solidFill>
                <a:cs typeface="Arial" charset="0"/>
                <a:sym typeface="Wingdings" panose="05000000000000000000" pitchFamily="2" charset="2"/>
              </a:rPr>
            </a:br>
            <a:r>
              <a:rPr lang="en-US" altLang="de-DE" sz="1600" dirty="0">
                <a:solidFill>
                  <a:srgbClr val="000000"/>
                </a:solidFill>
                <a:cs typeface="Arial" charset="0"/>
                <a:sym typeface="Wingdings" panose="05000000000000000000" pitchFamily="2" charset="2"/>
              </a:rPr>
              <a:t>open VPN</a:t>
            </a:r>
          </a:p>
          <a:p>
            <a:pPr marL="180000" indent="-180000" eaLnBrk="1" hangingPunct="1">
              <a:spcBef>
                <a:spcPct val="0"/>
              </a:spcBef>
              <a:buClr>
                <a:srgbClr val="879BAA"/>
              </a:buClr>
              <a:buFont typeface="Arial" panose="020B0604020202020204" pitchFamily="34" charset="0"/>
              <a:buChar char="•"/>
              <a:defRPr/>
            </a:pPr>
            <a:r>
              <a:rPr lang="en-US" altLang="de-DE" sz="1600" dirty="0">
                <a:solidFill>
                  <a:srgbClr val="000000"/>
                </a:solidFill>
                <a:cs typeface="Arial" charset="0"/>
                <a:sym typeface="Wingdings" panose="05000000000000000000" pitchFamily="2" charset="2"/>
              </a:rPr>
              <a:t>Position determination via GPS, e.g. for container tracking</a:t>
            </a:r>
          </a:p>
          <a:p>
            <a:pPr marL="180000" indent="-180000" eaLnBrk="1" hangingPunct="1">
              <a:spcBef>
                <a:spcPct val="0"/>
              </a:spcBef>
              <a:buClr>
                <a:srgbClr val="879BAA"/>
              </a:buClr>
              <a:buFont typeface="Arial" panose="020B0604020202020204" pitchFamily="34" charset="0"/>
              <a:buChar char="•"/>
              <a:defRPr/>
            </a:pPr>
            <a:r>
              <a:rPr lang="en-US" altLang="de-DE" sz="1600" dirty="0">
                <a:solidFill>
                  <a:srgbClr val="000000"/>
                </a:solidFill>
                <a:cs typeface="Arial" charset="0"/>
                <a:sym typeface="Wingdings" panose="05000000000000000000" pitchFamily="2" charset="2"/>
              </a:rPr>
              <a:t>Time synchronization</a:t>
            </a:r>
          </a:p>
          <a:p>
            <a:pPr marL="180000" indent="-180000" eaLnBrk="1" hangingPunct="1">
              <a:spcBef>
                <a:spcPct val="0"/>
              </a:spcBef>
              <a:buClr>
                <a:srgbClr val="879BAA"/>
              </a:buClr>
              <a:buFont typeface="Arial" panose="020B0604020202020204" pitchFamily="34" charset="0"/>
              <a:buChar char="•"/>
              <a:defRPr/>
            </a:pPr>
            <a:r>
              <a:rPr lang="en-US" altLang="de-DE" sz="1600" dirty="0">
                <a:solidFill>
                  <a:srgbClr val="000000"/>
                </a:solidFill>
                <a:cs typeface="Arial" charset="0"/>
                <a:sym typeface="Wingdings" panose="05000000000000000000" pitchFamily="2" charset="2"/>
              </a:rPr>
              <a:t>Programming via web browser</a:t>
            </a:r>
          </a:p>
        </p:txBody>
      </p:sp>
      <p:sp>
        <p:nvSpPr>
          <p:cNvPr id="23" name="Rechteck 22">
            <a:extLst>
              <a:ext uri="{FF2B5EF4-FFF2-40B4-BE49-F238E27FC236}">
                <a16:creationId xmlns:a16="http://schemas.microsoft.com/office/drawing/2014/main" id="{DF788692-ED66-49F5-8429-8C90D13F0D31}"/>
              </a:ext>
            </a:extLst>
          </p:cNvPr>
          <p:cNvSpPr/>
          <p:nvPr/>
        </p:nvSpPr>
        <p:spPr bwMode="auto">
          <a:xfrm>
            <a:off x="3648423" y="1484027"/>
            <a:ext cx="341045" cy="312874"/>
          </a:xfrm>
          <a:prstGeom prst="rect">
            <a:avLst/>
          </a:prstGeom>
          <a:solidFill>
            <a:srgbClr val="AAB4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8000" tIns="54000" rIns="108000" bIns="54000" spcCol="72000" anchor="ctr"/>
          <a:lstStyle/>
          <a:p>
            <a:pPr algn="ctr">
              <a:lnSpc>
                <a:spcPct val="110000"/>
              </a:lnSpc>
              <a:spcBef>
                <a:spcPct val="50000"/>
              </a:spcBef>
              <a:buFont typeface="Wingdings" charset="0"/>
              <a:buNone/>
              <a:defRPr/>
            </a:pPr>
            <a:r>
              <a:rPr lang="en-US" b="1" dirty="0">
                <a:solidFill>
                  <a:srgbClr val="FFFFFF"/>
                </a:solidFill>
                <a:latin typeface="Arial" pitchFamily="34" charset="0"/>
                <a:ea typeface="ＭＳ Ｐゴシック" charset="-128"/>
              </a:rPr>
              <a:t>+</a:t>
            </a:r>
          </a:p>
        </p:txBody>
      </p:sp>
      <p:sp>
        <p:nvSpPr>
          <p:cNvPr id="28" name="Rectangle 22">
            <a:extLst>
              <a:ext uri="{FF2B5EF4-FFF2-40B4-BE49-F238E27FC236}">
                <a16:creationId xmlns:a16="http://schemas.microsoft.com/office/drawing/2014/main" id="{22E6B617-DA54-46D1-B0EA-52B85CE9D478}"/>
              </a:ext>
            </a:extLst>
          </p:cNvPr>
          <p:cNvSpPr>
            <a:spLocks noChangeArrowheads="1"/>
          </p:cNvSpPr>
          <p:nvPr/>
        </p:nvSpPr>
        <p:spPr bwMode="auto">
          <a:xfrm>
            <a:off x="8415193" y="1417315"/>
            <a:ext cx="3300557" cy="1074337"/>
          </a:xfrm>
          <a:prstGeom prst="rect">
            <a:avLst/>
          </a:prstGeom>
          <a:solidFill>
            <a:schemeClr val="accent2"/>
          </a:solidFill>
          <a:ln>
            <a:noFill/>
          </a:ln>
          <a:extLst>
            <a:ext uri="{91240B29-F687-4F45-9708-019B960494DF}">
              <a14:hiddenLine xmlns:a14="http://schemas.microsoft.com/office/drawing/2010/main" w="15875" algn="ctr">
                <a:solidFill>
                  <a:srgbClr val="000000"/>
                </a:solidFill>
                <a:miter lim="800000"/>
                <a:headEnd/>
                <a:tailEnd/>
              </a14:hiddenLine>
            </a:ext>
          </a:extLst>
        </p:spPr>
        <p:txBody>
          <a:bodyPr lIns="108000" tIns="54000" rIns="108000" bIns="54000"/>
          <a:lstStyle>
            <a:lvl1pPr eaLnBrk="0" hangingPunct="0">
              <a:spcBef>
                <a:spcPct val="50000"/>
              </a:spcBef>
              <a:defRPr>
                <a:solidFill>
                  <a:schemeClr val="bg2"/>
                </a:solidFill>
                <a:latin typeface="Arial" charset="0"/>
                <a:ea typeface="MS PGothic" pitchFamily="34" charset="-128"/>
              </a:defRPr>
            </a:lvl1pPr>
            <a:lvl2pPr marL="742950" indent="-285750" eaLnBrk="0" hangingPunct="0">
              <a:spcBef>
                <a:spcPct val="50000"/>
              </a:spcBef>
              <a:defRPr>
                <a:solidFill>
                  <a:schemeClr val="bg2"/>
                </a:solidFill>
                <a:latin typeface="Arial" charset="0"/>
                <a:ea typeface="MS PGothic" pitchFamily="34" charset="-128"/>
              </a:defRPr>
            </a:lvl2pPr>
            <a:lvl3pPr marL="1143000" indent="-228600" eaLnBrk="0" hangingPunct="0">
              <a:spcBef>
                <a:spcPct val="50000"/>
              </a:spcBef>
              <a:defRPr>
                <a:solidFill>
                  <a:schemeClr val="bg2"/>
                </a:solidFill>
                <a:latin typeface="Arial" charset="0"/>
                <a:ea typeface="MS PGothic" pitchFamily="34" charset="-128"/>
              </a:defRPr>
            </a:lvl3pPr>
            <a:lvl4pPr marL="1600200" indent="-228600" eaLnBrk="0" hangingPunct="0">
              <a:spcBef>
                <a:spcPct val="50000"/>
              </a:spcBef>
              <a:defRPr>
                <a:solidFill>
                  <a:schemeClr val="bg2"/>
                </a:solidFill>
                <a:latin typeface="Arial" charset="0"/>
                <a:ea typeface="MS PGothic" pitchFamily="34" charset="-128"/>
              </a:defRPr>
            </a:lvl4pPr>
            <a:lvl5pPr marL="2057400" indent="-228600" eaLnBrk="0" hangingPunct="0">
              <a:spcBef>
                <a:spcPct val="50000"/>
              </a:spcBef>
              <a:defRPr>
                <a:solidFill>
                  <a:schemeClr val="bg2"/>
                </a:solidFill>
                <a:latin typeface="Arial" charset="0"/>
                <a:ea typeface="MS PGothic" pitchFamily="34" charset="-128"/>
              </a:defRPr>
            </a:lvl5pPr>
            <a:lvl6pPr marL="2514600" indent="-228600" eaLnBrk="0" fontAlgn="base" hangingPunct="0">
              <a:spcBef>
                <a:spcPct val="50000"/>
              </a:spcBef>
              <a:spcAft>
                <a:spcPct val="0"/>
              </a:spcAft>
              <a:defRPr>
                <a:solidFill>
                  <a:schemeClr val="bg2"/>
                </a:solidFill>
                <a:latin typeface="Arial" charset="0"/>
                <a:ea typeface="MS PGothic" pitchFamily="34" charset="-128"/>
              </a:defRPr>
            </a:lvl6pPr>
            <a:lvl7pPr marL="2971800" indent="-228600" eaLnBrk="0" fontAlgn="base" hangingPunct="0">
              <a:spcBef>
                <a:spcPct val="50000"/>
              </a:spcBef>
              <a:spcAft>
                <a:spcPct val="0"/>
              </a:spcAft>
              <a:defRPr>
                <a:solidFill>
                  <a:schemeClr val="bg2"/>
                </a:solidFill>
                <a:latin typeface="Arial" charset="0"/>
                <a:ea typeface="MS PGothic" pitchFamily="34" charset="-128"/>
              </a:defRPr>
            </a:lvl7pPr>
            <a:lvl8pPr marL="3429000" indent="-228600" eaLnBrk="0" fontAlgn="base" hangingPunct="0">
              <a:spcBef>
                <a:spcPct val="50000"/>
              </a:spcBef>
              <a:spcAft>
                <a:spcPct val="0"/>
              </a:spcAft>
              <a:defRPr>
                <a:solidFill>
                  <a:schemeClr val="bg2"/>
                </a:solidFill>
                <a:latin typeface="Arial" charset="0"/>
                <a:ea typeface="MS PGothic" pitchFamily="34" charset="-128"/>
              </a:defRPr>
            </a:lvl8pPr>
            <a:lvl9pPr marL="3886200" indent="-228600" eaLnBrk="0" fontAlgn="base" hangingPunct="0">
              <a:spcBef>
                <a:spcPct val="50000"/>
              </a:spcBef>
              <a:spcAft>
                <a:spcPct val="0"/>
              </a:spcAft>
              <a:defRPr>
                <a:solidFill>
                  <a:schemeClr val="bg2"/>
                </a:solidFill>
                <a:latin typeface="Arial" charset="0"/>
                <a:ea typeface="MS PGothic" pitchFamily="34" charset="-128"/>
              </a:defRPr>
            </a:lvl9pPr>
          </a:lstStyle>
          <a:p>
            <a:pPr eaLnBrk="1" hangingPunct="1">
              <a:spcBef>
                <a:spcPct val="0"/>
              </a:spcBef>
              <a:buClr>
                <a:schemeClr val="accent2"/>
              </a:buClr>
              <a:defRPr/>
            </a:pPr>
            <a:r>
              <a:rPr lang="en-US" altLang="de-DE" sz="1600" b="1" dirty="0">
                <a:solidFill>
                  <a:srgbClr val="000000"/>
                </a:solidFill>
                <a:cs typeface="Arial" charset="0"/>
              </a:rPr>
              <a:t>LOGO! CSM</a:t>
            </a:r>
          </a:p>
          <a:p>
            <a:pPr marL="180000" indent="-180000" eaLnBrk="1" hangingPunct="1">
              <a:spcBef>
                <a:spcPct val="0"/>
              </a:spcBef>
              <a:buClr>
                <a:srgbClr val="879BAA"/>
              </a:buClr>
              <a:buFont typeface="Arial" panose="020B0604020202020204" pitchFamily="34" charset="0"/>
              <a:buChar char="•"/>
              <a:defRPr/>
            </a:pPr>
            <a:r>
              <a:rPr lang="en-US" altLang="de-DE" sz="1600" dirty="0">
                <a:solidFill>
                  <a:srgbClr val="000000"/>
                </a:solidFill>
                <a:cs typeface="Arial" charset="0"/>
              </a:rPr>
              <a:t>Switch with 4 ports</a:t>
            </a:r>
          </a:p>
          <a:p>
            <a:pPr marL="180000" indent="-180000" eaLnBrk="1" hangingPunct="1">
              <a:spcBef>
                <a:spcPct val="0"/>
              </a:spcBef>
              <a:buClr>
                <a:srgbClr val="879BAA"/>
              </a:buClr>
              <a:buFont typeface="Arial" panose="020B0604020202020204" pitchFamily="34" charset="0"/>
              <a:buChar char="•"/>
              <a:defRPr/>
            </a:pPr>
            <a:r>
              <a:rPr lang="en-US" altLang="de-DE" sz="1600" dirty="0">
                <a:solidFill>
                  <a:srgbClr val="000000"/>
                </a:solidFill>
                <a:cs typeface="Arial" charset="0"/>
              </a:rPr>
              <a:t>One port at the front for direct access inside control cabinets</a:t>
            </a:r>
          </a:p>
        </p:txBody>
      </p:sp>
      <p:sp>
        <p:nvSpPr>
          <p:cNvPr id="29" name="Rechteck 28">
            <a:extLst>
              <a:ext uri="{FF2B5EF4-FFF2-40B4-BE49-F238E27FC236}">
                <a16:creationId xmlns:a16="http://schemas.microsoft.com/office/drawing/2014/main" id="{85E3A7CE-CED8-40DF-A8F4-CFDE36974F2D}"/>
              </a:ext>
            </a:extLst>
          </p:cNvPr>
          <p:cNvSpPr/>
          <p:nvPr/>
        </p:nvSpPr>
        <p:spPr bwMode="auto">
          <a:xfrm>
            <a:off x="11296299" y="1484027"/>
            <a:ext cx="332880" cy="341888"/>
          </a:xfrm>
          <a:prstGeom prst="rect">
            <a:avLst/>
          </a:prstGeom>
          <a:solidFill>
            <a:srgbClr val="AAB4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8000" tIns="54000" rIns="108000" bIns="54000" spcCol="72000" anchor="ctr"/>
          <a:lstStyle/>
          <a:p>
            <a:pPr algn="ctr">
              <a:lnSpc>
                <a:spcPct val="110000"/>
              </a:lnSpc>
              <a:buFont typeface="Wingdings" charset="0"/>
              <a:buNone/>
            </a:pPr>
            <a:r>
              <a:rPr lang="en-US" b="1" dirty="0">
                <a:solidFill>
                  <a:srgbClr val="FFFFFF"/>
                </a:solidFill>
              </a:rPr>
              <a:t>+</a:t>
            </a:r>
          </a:p>
        </p:txBody>
      </p:sp>
      <p:sp>
        <p:nvSpPr>
          <p:cNvPr id="30" name="Rectangle 22">
            <a:extLst>
              <a:ext uri="{FF2B5EF4-FFF2-40B4-BE49-F238E27FC236}">
                <a16:creationId xmlns:a16="http://schemas.microsoft.com/office/drawing/2014/main" id="{32411DD6-65DD-4820-90E5-E59AB362D905}"/>
              </a:ext>
            </a:extLst>
          </p:cNvPr>
          <p:cNvSpPr>
            <a:spLocks noChangeArrowheads="1"/>
          </p:cNvSpPr>
          <p:nvPr/>
        </p:nvSpPr>
        <p:spPr bwMode="auto">
          <a:xfrm>
            <a:off x="8421246" y="2588704"/>
            <a:ext cx="3294504" cy="1310608"/>
          </a:xfrm>
          <a:prstGeom prst="rect">
            <a:avLst/>
          </a:prstGeom>
          <a:solidFill>
            <a:schemeClr val="accent2"/>
          </a:solidFill>
          <a:ln>
            <a:noFill/>
          </a:ln>
          <a:extLst>
            <a:ext uri="{91240B29-F687-4F45-9708-019B960494DF}">
              <a14:hiddenLine xmlns:a14="http://schemas.microsoft.com/office/drawing/2010/main" w="15875" algn="ctr">
                <a:solidFill>
                  <a:srgbClr val="000000"/>
                </a:solidFill>
                <a:miter lim="800000"/>
                <a:headEnd/>
                <a:tailEnd/>
              </a14:hiddenLine>
            </a:ext>
          </a:extLst>
        </p:spPr>
        <p:txBody>
          <a:bodyPr lIns="108000" tIns="54000" rIns="108000" bIns="54000"/>
          <a:lstStyle>
            <a:lvl1pPr eaLnBrk="0" hangingPunct="0">
              <a:spcBef>
                <a:spcPct val="50000"/>
              </a:spcBef>
              <a:defRPr>
                <a:solidFill>
                  <a:schemeClr val="bg2"/>
                </a:solidFill>
                <a:latin typeface="Arial" charset="0"/>
                <a:ea typeface="MS PGothic" pitchFamily="34" charset="-128"/>
              </a:defRPr>
            </a:lvl1pPr>
            <a:lvl2pPr marL="742950" indent="-285750" eaLnBrk="0" hangingPunct="0">
              <a:spcBef>
                <a:spcPct val="50000"/>
              </a:spcBef>
              <a:defRPr>
                <a:solidFill>
                  <a:schemeClr val="bg2"/>
                </a:solidFill>
                <a:latin typeface="Arial" charset="0"/>
                <a:ea typeface="MS PGothic" pitchFamily="34" charset="-128"/>
              </a:defRPr>
            </a:lvl2pPr>
            <a:lvl3pPr marL="1143000" indent="-228600" eaLnBrk="0" hangingPunct="0">
              <a:spcBef>
                <a:spcPct val="50000"/>
              </a:spcBef>
              <a:defRPr>
                <a:solidFill>
                  <a:schemeClr val="bg2"/>
                </a:solidFill>
                <a:latin typeface="Arial" charset="0"/>
                <a:ea typeface="MS PGothic" pitchFamily="34" charset="-128"/>
              </a:defRPr>
            </a:lvl3pPr>
            <a:lvl4pPr marL="1600200" indent="-228600" eaLnBrk="0" hangingPunct="0">
              <a:spcBef>
                <a:spcPct val="50000"/>
              </a:spcBef>
              <a:defRPr>
                <a:solidFill>
                  <a:schemeClr val="bg2"/>
                </a:solidFill>
                <a:latin typeface="Arial" charset="0"/>
                <a:ea typeface="MS PGothic" pitchFamily="34" charset="-128"/>
              </a:defRPr>
            </a:lvl4pPr>
            <a:lvl5pPr marL="2057400" indent="-228600" eaLnBrk="0" hangingPunct="0">
              <a:spcBef>
                <a:spcPct val="50000"/>
              </a:spcBef>
              <a:defRPr>
                <a:solidFill>
                  <a:schemeClr val="bg2"/>
                </a:solidFill>
                <a:latin typeface="Arial" charset="0"/>
                <a:ea typeface="MS PGothic" pitchFamily="34" charset="-128"/>
              </a:defRPr>
            </a:lvl5pPr>
            <a:lvl6pPr marL="2514600" indent="-228600" eaLnBrk="0" fontAlgn="base" hangingPunct="0">
              <a:spcBef>
                <a:spcPct val="50000"/>
              </a:spcBef>
              <a:spcAft>
                <a:spcPct val="0"/>
              </a:spcAft>
              <a:defRPr>
                <a:solidFill>
                  <a:schemeClr val="bg2"/>
                </a:solidFill>
                <a:latin typeface="Arial" charset="0"/>
                <a:ea typeface="MS PGothic" pitchFamily="34" charset="-128"/>
              </a:defRPr>
            </a:lvl6pPr>
            <a:lvl7pPr marL="2971800" indent="-228600" eaLnBrk="0" fontAlgn="base" hangingPunct="0">
              <a:spcBef>
                <a:spcPct val="50000"/>
              </a:spcBef>
              <a:spcAft>
                <a:spcPct val="0"/>
              </a:spcAft>
              <a:defRPr>
                <a:solidFill>
                  <a:schemeClr val="bg2"/>
                </a:solidFill>
                <a:latin typeface="Arial" charset="0"/>
                <a:ea typeface="MS PGothic" pitchFamily="34" charset="-128"/>
              </a:defRPr>
            </a:lvl7pPr>
            <a:lvl8pPr marL="3429000" indent="-228600" eaLnBrk="0" fontAlgn="base" hangingPunct="0">
              <a:spcBef>
                <a:spcPct val="50000"/>
              </a:spcBef>
              <a:spcAft>
                <a:spcPct val="0"/>
              </a:spcAft>
              <a:defRPr>
                <a:solidFill>
                  <a:schemeClr val="bg2"/>
                </a:solidFill>
                <a:latin typeface="Arial" charset="0"/>
                <a:ea typeface="MS PGothic" pitchFamily="34" charset="-128"/>
              </a:defRPr>
            </a:lvl8pPr>
            <a:lvl9pPr marL="3886200" indent="-228600" eaLnBrk="0" fontAlgn="base" hangingPunct="0">
              <a:spcBef>
                <a:spcPct val="50000"/>
              </a:spcBef>
              <a:spcAft>
                <a:spcPct val="0"/>
              </a:spcAft>
              <a:defRPr>
                <a:solidFill>
                  <a:schemeClr val="bg2"/>
                </a:solidFill>
                <a:latin typeface="Arial" charset="0"/>
                <a:ea typeface="MS PGothic" pitchFamily="34" charset="-128"/>
              </a:defRPr>
            </a:lvl9pPr>
          </a:lstStyle>
          <a:p>
            <a:pPr eaLnBrk="1" hangingPunct="1">
              <a:spcBef>
                <a:spcPct val="0"/>
              </a:spcBef>
              <a:buClr>
                <a:schemeClr val="accent2"/>
              </a:buClr>
              <a:defRPr/>
            </a:pPr>
            <a:r>
              <a:rPr lang="en-US" altLang="de-DE" sz="1600" b="1" dirty="0">
                <a:solidFill>
                  <a:srgbClr val="000000"/>
                </a:solidFill>
                <a:cs typeface="Arial" charset="0"/>
              </a:rPr>
              <a:t>LOGO! Power</a:t>
            </a:r>
          </a:p>
          <a:p>
            <a:pPr marL="180000" indent="-180000" eaLnBrk="1" hangingPunct="1">
              <a:spcBef>
                <a:spcPct val="0"/>
              </a:spcBef>
              <a:buClr>
                <a:srgbClr val="879BAA"/>
              </a:buClr>
              <a:buFont typeface="Arial" panose="020B0604020202020204" pitchFamily="34" charset="0"/>
              <a:buChar char="•"/>
              <a:defRPr/>
            </a:pPr>
            <a:r>
              <a:rPr lang="en-US" altLang="de-DE" sz="1600" dirty="0">
                <a:solidFill>
                  <a:srgbClr val="000000"/>
                </a:solidFill>
                <a:cs typeface="Arial" charset="0"/>
              </a:rPr>
              <a:t>4 versions for 24 V</a:t>
            </a:r>
            <a:br>
              <a:rPr lang="en-US" altLang="de-DE" sz="1600" dirty="0">
                <a:solidFill>
                  <a:srgbClr val="000000"/>
                </a:solidFill>
                <a:cs typeface="Arial" charset="0"/>
              </a:rPr>
            </a:br>
            <a:r>
              <a:rPr lang="en-US" altLang="de-DE" sz="1600" dirty="0">
                <a:solidFill>
                  <a:srgbClr val="000000"/>
                </a:solidFill>
                <a:cs typeface="Arial" charset="0"/>
                <a:sym typeface="Wingdings" panose="05000000000000000000" pitchFamily="2" charset="2"/>
              </a:rPr>
              <a:t>0,6 A; </a:t>
            </a:r>
            <a:r>
              <a:rPr lang="en-US" altLang="de-DE" sz="1600" dirty="0">
                <a:solidFill>
                  <a:srgbClr val="000000"/>
                </a:solidFill>
                <a:cs typeface="Arial" charset="0"/>
              </a:rPr>
              <a:t>1,3 A; 2,5 A and 4 A</a:t>
            </a:r>
          </a:p>
          <a:p>
            <a:pPr marL="180000" indent="-180000" eaLnBrk="1" hangingPunct="1">
              <a:spcBef>
                <a:spcPct val="0"/>
              </a:spcBef>
              <a:buClr>
                <a:srgbClr val="879BAA"/>
              </a:buClr>
              <a:buFont typeface="Arial" panose="020B0604020202020204" pitchFamily="34" charset="0"/>
              <a:buChar char="•"/>
              <a:defRPr/>
            </a:pPr>
            <a:r>
              <a:rPr lang="en-US" altLang="de-DE" sz="1600" dirty="0">
                <a:solidFill>
                  <a:srgbClr val="000000"/>
                </a:solidFill>
                <a:cs typeface="Arial" charset="0"/>
              </a:rPr>
              <a:t>3 versions for 12 V</a:t>
            </a:r>
            <a:br>
              <a:rPr lang="en-US" altLang="de-DE" sz="1600" dirty="0">
                <a:solidFill>
                  <a:srgbClr val="000000"/>
                </a:solidFill>
                <a:cs typeface="Arial" charset="0"/>
              </a:rPr>
            </a:br>
            <a:r>
              <a:rPr lang="en-US" altLang="de-DE" sz="1600" dirty="0">
                <a:solidFill>
                  <a:srgbClr val="000000"/>
                </a:solidFill>
                <a:cs typeface="Arial" charset="0"/>
                <a:sym typeface="Wingdings" panose="05000000000000000000" pitchFamily="2" charset="2"/>
              </a:rPr>
              <a:t>0,9 A; </a:t>
            </a:r>
            <a:r>
              <a:rPr lang="en-US" altLang="de-DE" sz="1600" dirty="0">
                <a:solidFill>
                  <a:srgbClr val="000000"/>
                </a:solidFill>
                <a:cs typeface="Arial" charset="0"/>
              </a:rPr>
              <a:t>1,9 A and 4,5 A</a:t>
            </a:r>
          </a:p>
          <a:p>
            <a:pPr marL="285750" indent="-285750" eaLnBrk="1" hangingPunct="1">
              <a:spcBef>
                <a:spcPct val="0"/>
              </a:spcBef>
              <a:buClr>
                <a:schemeClr val="accent2"/>
              </a:buClr>
              <a:buFontTx/>
              <a:buChar char="-"/>
              <a:defRPr/>
            </a:pPr>
            <a:endParaRPr lang="en-US" altLang="de-DE" sz="1600" dirty="0">
              <a:solidFill>
                <a:srgbClr val="000000"/>
              </a:solidFill>
              <a:cs typeface="Arial" charset="0"/>
            </a:endParaRPr>
          </a:p>
          <a:p>
            <a:pPr marL="285750" indent="-285750" eaLnBrk="1" hangingPunct="1">
              <a:spcBef>
                <a:spcPct val="0"/>
              </a:spcBef>
              <a:buClr>
                <a:schemeClr val="accent2"/>
              </a:buClr>
              <a:buFontTx/>
              <a:buChar char="-"/>
              <a:defRPr/>
            </a:pPr>
            <a:endParaRPr lang="en-US" altLang="de-DE" sz="1600" dirty="0">
              <a:solidFill>
                <a:srgbClr val="000000"/>
              </a:solidFill>
              <a:cs typeface="Arial" charset="0"/>
            </a:endParaRPr>
          </a:p>
          <a:p>
            <a:pPr marL="285750" indent="-285750" eaLnBrk="1" hangingPunct="1">
              <a:spcBef>
                <a:spcPct val="0"/>
              </a:spcBef>
              <a:buClr>
                <a:schemeClr val="accent2"/>
              </a:buClr>
              <a:buFontTx/>
              <a:buChar char="-"/>
              <a:defRPr/>
            </a:pPr>
            <a:endParaRPr lang="en-US" altLang="de-DE" sz="1600" dirty="0">
              <a:solidFill>
                <a:srgbClr val="000000"/>
              </a:solidFill>
              <a:cs typeface="Arial" charset="0"/>
            </a:endParaRPr>
          </a:p>
        </p:txBody>
      </p:sp>
      <p:sp>
        <p:nvSpPr>
          <p:cNvPr id="32" name="Rectangle 22">
            <a:extLst>
              <a:ext uri="{FF2B5EF4-FFF2-40B4-BE49-F238E27FC236}">
                <a16:creationId xmlns:a16="http://schemas.microsoft.com/office/drawing/2014/main" id="{48EC71C0-B104-472A-A7BB-87D47F1A8E22}"/>
              </a:ext>
            </a:extLst>
          </p:cNvPr>
          <p:cNvSpPr>
            <a:spLocks noChangeArrowheads="1"/>
          </p:cNvSpPr>
          <p:nvPr/>
        </p:nvSpPr>
        <p:spPr bwMode="auto">
          <a:xfrm>
            <a:off x="8421246" y="3996364"/>
            <a:ext cx="3294504" cy="2059232"/>
          </a:xfrm>
          <a:prstGeom prst="rect">
            <a:avLst/>
          </a:prstGeom>
          <a:solidFill>
            <a:schemeClr val="accent2"/>
          </a:solidFill>
          <a:ln>
            <a:noFill/>
          </a:ln>
          <a:extLst>
            <a:ext uri="{91240B29-F687-4F45-9708-019B960494DF}">
              <a14:hiddenLine xmlns:a14="http://schemas.microsoft.com/office/drawing/2010/main" w="15875" algn="ctr">
                <a:solidFill>
                  <a:srgbClr val="000000"/>
                </a:solidFill>
                <a:miter lim="800000"/>
                <a:headEnd/>
                <a:tailEnd/>
              </a14:hiddenLine>
            </a:ext>
          </a:extLst>
        </p:spPr>
        <p:txBody>
          <a:bodyPr lIns="108000" tIns="54000" rIns="36000" bIns="54000"/>
          <a:lstStyle>
            <a:lvl1pPr eaLnBrk="0" hangingPunct="0">
              <a:spcBef>
                <a:spcPct val="50000"/>
              </a:spcBef>
              <a:defRPr>
                <a:solidFill>
                  <a:schemeClr val="bg2"/>
                </a:solidFill>
                <a:latin typeface="Arial" charset="0"/>
                <a:ea typeface="MS PGothic" pitchFamily="34" charset="-128"/>
              </a:defRPr>
            </a:lvl1pPr>
            <a:lvl2pPr marL="742950" indent="-285750" eaLnBrk="0" hangingPunct="0">
              <a:spcBef>
                <a:spcPct val="50000"/>
              </a:spcBef>
              <a:defRPr>
                <a:solidFill>
                  <a:schemeClr val="bg2"/>
                </a:solidFill>
                <a:latin typeface="Arial" charset="0"/>
                <a:ea typeface="MS PGothic" pitchFamily="34" charset="-128"/>
              </a:defRPr>
            </a:lvl2pPr>
            <a:lvl3pPr marL="1143000" indent="-228600" eaLnBrk="0" hangingPunct="0">
              <a:spcBef>
                <a:spcPct val="50000"/>
              </a:spcBef>
              <a:defRPr>
                <a:solidFill>
                  <a:schemeClr val="bg2"/>
                </a:solidFill>
                <a:latin typeface="Arial" charset="0"/>
                <a:ea typeface="MS PGothic" pitchFamily="34" charset="-128"/>
              </a:defRPr>
            </a:lvl3pPr>
            <a:lvl4pPr marL="1600200" indent="-228600" eaLnBrk="0" hangingPunct="0">
              <a:spcBef>
                <a:spcPct val="50000"/>
              </a:spcBef>
              <a:defRPr>
                <a:solidFill>
                  <a:schemeClr val="bg2"/>
                </a:solidFill>
                <a:latin typeface="Arial" charset="0"/>
                <a:ea typeface="MS PGothic" pitchFamily="34" charset="-128"/>
              </a:defRPr>
            </a:lvl4pPr>
            <a:lvl5pPr marL="2057400" indent="-228600" eaLnBrk="0" hangingPunct="0">
              <a:spcBef>
                <a:spcPct val="50000"/>
              </a:spcBef>
              <a:defRPr>
                <a:solidFill>
                  <a:schemeClr val="bg2"/>
                </a:solidFill>
                <a:latin typeface="Arial" charset="0"/>
                <a:ea typeface="MS PGothic" pitchFamily="34" charset="-128"/>
              </a:defRPr>
            </a:lvl5pPr>
            <a:lvl6pPr marL="2514600" indent="-228600" eaLnBrk="0" fontAlgn="base" hangingPunct="0">
              <a:spcBef>
                <a:spcPct val="50000"/>
              </a:spcBef>
              <a:spcAft>
                <a:spcPct val="0"/>
              </a:spcAft>
              <a:defRPr>
                <a:solidFill>
                  <a:schemeClr val="bg2"/>
                </a:solidFill>
                <a:latin typeface="Arial" charset="0"/>
                <a:ea typeface="MS PGothic" pitchFamily="34" charset="-128"/>
              </a:defRPr>
            </a:lvl6pPr>
            <a:lvl7pPr marL="2971800" indent="-228600" eaLnBrk="0" fontAlgn="base" hangingPunct="0">
              <a:spcBef>
                <a:spcPct val="50000"/>
              </a:spcBef>
              <a:spcAft>
                <a:spcPct val="0"/>
              </a:spcAft>
              <a:defRPr>
                <a:solidFill>
                  <a:schemeClr val="bg2"/>
                </a:solidFill>
                <a:latin typeface="Arial" charset="0"/>
                <a:ea typeface="MS PGothic" pitchFamily="34" charset="-128"/>
              </a:defRPr>
            </a:lvl7pPr>
            <a:lvl8pPr marL="3429000" indent="-228600" eaLnBrk="0" fontAlgn="base" hangingPunct="0">
              <a:spcBef>
                <a:spcPct val="50000"/>
              </a:spcBef>
              <a:spcAft>
                <a:spcPct val="0"/>
              </a:spcAft>
              <a:defRPr>
                <a:solidFill>
                  <a:schemeClr val="bg2"/>
                </a:solidFill>
                <a:latin typeface="Arial" charset="0"/>
                <a:ea typeface="MS PGothic" pitchFamily="34" charset="-128"/>
              </a:defRPr>
            </a:lvl8pPr>
            <a:lvl9pPr marL="3886200" indent="-228600" eaLnBrk="0" fontAlgn="base" hangingPunct="0">
              <a:spcBef>
                <a:spcPct val="50000"/>
              </a:spcBef>
              <a:spcAft>
                <a:spcPct val="0"/>
              </a:spcAft>
              <a:defRPr>
                <a:solidFill>
                  <a:schemeClr val="bg2"/>
                </a:solidFill>
                <a:latin typeface="Arial" charset="0"/>
                <a:ea typeface="MS PGothic" pitchFamily="34" charset="-128"/>
              </a:defRPr>
            </a:lvl9pPr>
          </a:lstStyle>
          <a:p>
            <a:pPr eaLnBrk="1" hangingPunct="1">
              <a:spcBef>
                <a:spcPct val="0"/>
              </a:spcBef>
              <a:buClr>
                <a:schemeClr val="accent2"/>
              </a:buClr>
              <a:defRPr/>
            </a:pPr>
            <a:r>
              <a:rPr lang="en-US" altLang="de-DE" sz="1600" b="1" dirty="0">
                <a:solidFill>
                  <a:srgbClr val="000000"/>
                </a:solidFill>
                <a:cs typeface="Arial" charset="0"/>
              </a:rPr>
              <a:t>LOGO! CMK2000 </a:t>
            </a:r>
            <a:br>
              <a:rPr lang="en-US" altLang="de-DE" sz="1600" b="1" dirty="0">
                <a:solidFill>
                  <a:srgbClr val="000000"/>
                </a:solidFill>
                <a:cs typeface="Arial" charset="0"/>
              </a:rPr>
            </a:br>
            <a:r>
              <a:rPr lang="en-US" altLang="de-DE" sz="1600" b="1" dirty="0">
                <a:solidFill>
                  <a:srgbClr val="000000"/>
                </a:solidFill>
                <a:cs typeface="Arial" charset="0"/>
                <a:sym typeface="Wingdings" panose="05000000000000000000" pitchFamily="2" charset="2"/>
              </a:rPr>
              <a:t>Communication module for </a:t>
            </a:r>
            <a:br>
              <a:rPr lang="en-US" altLang="de-DE" sz="1600" b="1" dirty="0">
                <a:solidFill>
                  <a:srgbClr val="000000"/>
                </a:solidFill>
                <a:cs typeface="Arial" charset="0"/>
                <a:sym typeface="Wingdings" panose="05000000000000000000" pitchFamily="2" charset="2"/>
              </a:rPr>
            </a:br>
            <a:r>
              <a:rPr lang="en-US" altLang="de-DE" sz="1600" b="1" dirty="0">
                <a:solidFill>
                  <a:srgbClr val="000000"/>
                </a:solidFill>
                <a:cs typeface="Arial" charset="0"/>
                <a:sym typeface="Wingdings" panose="05000000000000000000" pitchFamily="2" charset="2"/>
              </a:rPr>
              <a:t>integration into KNX building bus systems</a:t>
            </a:r>
          </a:p>
          <a:p>
            <a:pPr marL="180000" indent="-180000" eaLnBrk="1" hangingPunct="1">
              <a:spcBef>
                <a:spcPct val="0"/>
              </a:spcBef>
              <a:buClr>
                <a:srgbClr val="879BAA"/>
              </a:buClr>
              <a:buFont typeface="Arial" panose="020B0604020202020204" pitchFamily="34" charset="0"/>
              <a:buChar char="•"/>
              <a:defRPr/>
            </a:pPr>
            <a:r>
              <a:rPr lang="en-US" altLang="de-DE" sz="1600" dirty="0">
                <a:solidFill>
                  <a:srgbClr val="000000"/>
                </a:solidFill>
                <a:cs typeface="Arial" charset="0"/>
                <a:sym typeface="Wingdings" panose="05000000000000000000" pitchFamily="2" charset="2"/>
              </a:rPr>
              <a:t>Communication between LOGO! and KNX actuators/ sensors</a:t>
            </a:r>
          </a:p>
          <a:p>
            <a:pPr marL="180000" indent="-180000" eaLnBrk="1" hangingPunct="1">
              <a:spcBef>
                <a:spcPct val="0"/>
              </a:spcBef>
              <a:buClr>
                <a:srgbClr val="879BAA"/>
              </a:buClr>
              <a:buFont typeface="Arial" panose="020B0604020202020204" pitchFamily="34" charset="0"/>
              <a:buChar char="•"/>
              <a:defRPr/>
            </a:pPr>
            <a:r>
              <a:rPr lang="en-US" altLang="de-DE" sz="1600" dirty="0">
                <a:solidFill>
                  <a:srgbClr val="000000"/>
                </a:solidFill>
                <a:cs typeface="Arial" charset="0"/>
                <a:sym typeface="Wingdings" panose="05000000000000000000" pitchFamily="2" charset="2"/>
              </a:rPr>
              <a:t>Programming via KNX Software ETS</a:t>
            </a:r>
          </a:p>
        </p:txBody>
      </p:sp>
      <p:sp>
        <p:nvSpPr>
          <p:cNvPr id="33" name="Rechteck 32">
            <a:extLst>
              <a:ext uri="{FF2B5EF4-FFF2-40B4-BE49-F238E27FC236}">
                <a16:creationId xmlns:a16="http://schemas.microsoft.com/office/drawing/2014/main" id="{8C397515-6B36-4F79-87AC-3D1BDD3E86E2}"/>
              </a:ext>
            </a:extLst>
          </p:cNvPr>
          <p:cNvSpPr/>
          <p:nvPr/>
        </p:nvSpPr>
        <p:spPr bwMode="auto">
          <a:xfrm>
            <a:off x="11296299" y="4096525"/>
            <a:ext cx="328844" cy="322704"/>
          </a:xfrm>
          <a:prstGeom prst="rect">
            <a:avLst/>
          </a:prstGeom>
          <a:solidFill>
            <a:srgbClr val="AAB4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8000" tIns="54000" rIns="108000" bIns="54000" spcCol="72000" anchor="ctr"/>
          <a:lstStyle/>
          <a:p>
            <a:pPr algn="ctr">
              <a:lnSpc>
                <a:spcPct val="110000"/>
              </a:lnSpc>
              <a:spcBef>
                <a:spcPct val="50000"/>
              </a:spcBef>
              <a:buFont typeface="Wingdings" charset="0"/>
              <a:buNone/>
              <a:defRPr/>
            </a:pPr>
            <a:r>
              <a:rPr lang="en-US" b="1" dirty="0">
                <a:solidFill>
                  <a:srgbClr val="FFFFFF"/>
                </a:solidFill>
                <a:latin typeface="Arial" pitchFamily="34" charset="0"/>
                <a:ea typeface="ＭＳ Ｐゴシック" charset="-128"/>
              </a:rPr>
              <a:t>+</a:t>
            </a:r>
          </a:p>
        </p:txBody>
      </p:sp>
      <p:sp>
        <p:nvSpPr>
          <p:cNvPr id="34" name="Rechteck 33">
            <a:extLst>
              <a:ext uri="{FF2B5EF4-FFF2-40B4-BE49-F238E27FC236}">
                <a16:creationId xmlns:a16="http://schemas.microsoft.com/office/drawing/2014/main" id="{626E3803-2A83-43DC-8248-B30A422931F1}"/>
              </a:ext>
            </a:extLst>
          </p:cNvPr>
          <p:cNvSpPr/>
          <p:nvPr/>
        </p:nvSpPr>
        <p:spPr bwMode="auto">
          <a:xfrm>
            <a:off x="11298445" y="2676340"/>
            <a:ext cx="328844" cy="322704"/>
          </a:xfrm>
          <a:prstGeom prst="rect">
            <a:avLst/>
          </a:prstGeom>
          <a:solidFill>
            <a:srgbClr val="AAB4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8000" tIns="54000" rIns="108000" bIns="54000" spcCol="72000" anchor="ctr"/>
          <a:lstStyle/>
          <a:p>
            <a:pPr algn="ctr">
              <a:lnSpc>
                <a:spcPct val="110000"/>
              </a:lnSpc>
              <a:spcBef>
                <a:spcPct val="50000"/>
              </a:spcBef>
              <a:buFont typeface="Wingdings" charset="0"/>
              <a:buNone/>
              <a:defRPr/>
            </a:pPr>
            <a:r>
              <a:rPr lang="en-US" b="1" dirty="0">
                <a:solidFill>
                  <a:srgbClr val="FFFFFF"/>
                </a:solidFill>
                <a:latin typeface="Arial" pitchFamily="34" charset="0"/>
                <a:ea typeface="ＭＳ Ｐゴシック" charset="-128"/>
              </a:rPr>
              <a:t>+</a:t>
            </a:r>
          </a:p>
        </p:txBody>
      </p:sp>
    </p:spTree>
    <p:custDataLst>
      <p:tags r:id="rId1"/>
    </p:custDataLst>
    <p:extLst>
      <p:ext uri="{BB962C8B-B14F-4D97-AF65-F5344CB8AC3E}">
        <p14:creationId xmlns:p14="http://schemas.microsoft.com/office/powerpoint/2010/main" val="119578022"/>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de-DE" dirty="0"/>
              <a:t>LOGO! highlights </a:t>
            </a:r>
            <a:br>
              <a:rPr lang="en-US" altLang="de-DE" dirty="0"/>
            </a:br>
            <a:r>
              <a:rPr lang="en-US" altLang="de-DE" dirty="0"/>
              <a:t>This is LOGO!</a:t>
            </a:r>
            <a:endParaRPr lang="en-US" dirty="0"/>
          </a:p>
        </p:txBody>
      </p:sp>
      <p:sp>
        <p:nvSpPr>
          <p:cNvPr id="6" name="Rectangle 22"/>
          <p:cNvSpPr>
            <a:spLocks noChangeArrowheads="1"/>
          </p:cNvSpPr>
          <p:nvPr/>
        </p:nvSpPr>
        <p:spPr bwMode="auto">
          <a:xfrm>
            <a:off x="636504" y="4109881"/>
            <a:ext cx="3576996" cy="2048184"/>
          </a:xfrm>
          <a:prstGeom prst="rect">
            <a:avLst/>
          </a:prstGeom>
          <a:solidFill>
            <a:schemeClr val="accent2"/>
          </a:solidFill>
          <a:ln>
            <a:noFill/>
          </a:ln>
          <a:extLst>
            <a:ext uri="{91240B29-F687-4F45-9708-019B960494DF}">
              <a14:hiddenLine xmlns:a14="http://schemas.microsoft.com/office/drawing/2010/main" w="15875" algn="ctr">
                <a:solidFill>
                  <a:srgbClr val="000000"/>
                </a:solidFill>
                <a:miter lim="800000"/>
                <a:headEnd/>
                <a:tailEnd/>
              </a14:hiddenLine>
            </a:ext>
          </a:extLst>
        </p:spPr>
        <p:txBody>
          <a:bodyPr lIns="108000" tIns="54000" rIns="108000" bIns="54000"/>
          <a:lstStyle>
            <a:lvl1pPr eaLnBrk="0" hangingPunct="0">
              <a:spcBef>
                <a:spcPct val="50000"/>
              </a:spcBef>
              <a:defRPr>
                <a:solidFill>
                  <a:schemeClr val="bg2"/>
                </a:solidFill>
                <a:latin typeface="Arial" charset="0"/>
                <a:ea typeface="MS PGothic" pitchFamily="34" charset="-128"/>
              </a:defRPr>
            </a:lvl1pPr>
            <a:lvl2pPr marL="742950" indent="-285750" eaLnBrk="0" hangingPunct="0">
              <a:spcBef>
                <a:spcPct val="50000"/>
              </a:spcBef>
              <a:defRPr>
                <a:solidFill>
                  <a:schemeClr val="bg2"/>
                </a:solidFill>
                <a:latin typeface="Arial" charset="0"/>
                <a:ea typeface="MS PGothic" pitchFamily="34" charset="-128"/>
              </a:defRPr>
            </a:lvl2pPr>
            <a:lvl3pPr marL="1143000" indent="-228600" eaLnBrk="0" hangingPunct="0">
              <a:spcBef>
                <a:spcPct val="50000"/>
              </a:spcBef>
              <a:defRPr>
                <a:solidFill>
                  <a:schemeClr val="bg2"/>
                </a:solidFill>
                <a:latin typeface="Arial" charset="0"/>
                <a:ea typeface="MS PGothic" pitchFamily="34" charset="-128"/>
              </a:defRPr>
            </a:lvl3pPr>
            <a:lvl4pPr marL="1600200" indent="-228600" eaLnBrk="0" hangingPunct="0">
              <a:spcBef>
                <a:spcPct val="50000"/>
              </a:spcBef>
              <a:defRPr>
                <a:solidFill>
                  <a:schemeClr val="bg2"/>
                </a:solidFill>
                <a:latin typeface="Arial" charset="0"/>
                <a:ea typeface="MS PGothic" pitchFamily="34" charset="-128"/>
              </a:defRPr>
            </a:lvl4pPr>
            <a:lvl5pPr marL="2057400" indent="-228600" eaLnBrk="0" hangingPunct="0">
              <a:spcBef>
                <a:spcPct val="50000"/>
              </a:spcBef>
              <a:defRPr>
                <a:solidFill>
                  <a:schemeClr val="bg2"/>
                </a:solidFill>
                <a:latin typeface="Arial" charset="0"/>
                <a:ea typeface="MS PGothic" pitchFamily="34" charset="-128"/>
              </a:defRPr>
            </a:lvl5pPr>
            <a:lvl6pPr marL="2514600" indent="-228600" eaLnBrk="0" fontAlgn="base" hangingPunct="0">
              <a:spcBef>
                <a:spcPct val="50000"/>
              </a:spcBef>
              <a:spcAft>
                <a:spcPct val="0"/>
              </a:spcAft>
              <a:defRPr>
                <a:solidFill>
                  <a:schemeClr val="bg2"/>
                </a:solidFill>
                <a:latin typeface="Arial" charset="0"/>
                <a:ea typeface="MS PGothic" pitchFamily="34" charset="-128"/>
              </a:defRPr>
            </a:lvl6pPr>
            <a:lvl7pPr marL="2971800" indent="-228600" eaLnBrk="0" fontAlgn="base" hangingPunct="0">
              <a:spcBef>
                <a:spcPct val="50000"/>
              </a:spcBef>
              <a:spcAft>
                <a:spcPct val="0"/>
              </a:spcAft>
              <a:defRPr>
                <a:solidFill>
                  <a:schemeClr val="bg2"/>
                </a:solidFill>
                <a:latin typeface="Arial" charset="0"/>
                <a:ea typeface="MS PGothic" pitchFamily="34" charset="-128"/>
              </a:defRPr>
            </a:lvl7pPr>
            <a:lvl8pPr marL="3429000" indent="-228600" eaLnBrk="0" fontAlgn="base" hangingPunct="0">
              <a:spcBef>
                <a:spcPct val="50000"/>
              </a:spcBef>
              <a:spcAft>
                <a:spcPct val="0"/>
              </a:spcAft>
              <a:defRPr>
                <a:solidFill>
                  <a:schemeClr val="bg2"/>
                </a:solidFill>
                <a:latin typeface="Arial" charset="0"/>
                <a:ea typeface="MS PGothic" pitchFamily="34" charset="-128"/>
              </a:defRPr>
            </a:lvl8pPr>
            <a:lvl9pPr marL="3886200" indent="-228600" eaLnBrk="0" fontAlgn="base" hangingPunct="0">
              <a:spcBef>
                <a:spcPct val="50000"/>
              </a:spcBef>
              <a:spcAft>
                <a:spcPct val="0"/>
              </a:spcAft>
              <a:defRPr>
                <a:solidFill>
                  <a:schemeClr val="bg2"/>
                </a:solidFill>
                <a:latin typeface="Arial" charset="0"/>
                <a:ea typeface="MS PGothic" pitchFamily="34" charset="-128"/>
              </a:defRPr>
            </a:lvl9pPr>
          </a:lstStyle>
          <a:p>
            <a:pPr eaLnBrk="1" hangingPunct="1">
              <a:spcBef>
                <a:spcPct val="0"/>
              </a:spcBef>
              <a:buClr>
                <a:schemeClr val="accent2"/>
              </a:buClr>
              <a:defRPr/>
            </a:pPr>
            <a:r>
              <a:rPr lang="en-US" altLang="de-DE" sz="1400" b="1" dirty="0">
                <a:solidFill>
                  <a:srgbClr val="000000"/>
                </a:solidFill>
                <a:cs typeface="Arial" charset="0"/>
              </a:rPr>
              <a:t>Display </a:t>
            </a:r>
          </a:p>
          <a:p>
            <a:pPr marL="285750" indent="-285750" eaLnBrk="1" hangingPunct="1">
              <a:spcBef>
                <a:spcPct val="0"/>
              </a:spcBef>
              <a:buClr>
                <a:schemeClr val="accent1"/>
              </a:buClr>
              <a:buFont typeface="Arial" panose="020B0604020202020204" pitchFamily="34" charset="0"/>
              <a:buChar char="•"/>
              <a:defRPr/>
            </a:pPr>
            <a:r>
              <a:rPr lang="en-US" altLang="de-DE" sz="1400" dirty="0">
                <a:solidFill>
                  <a:srgbClr val="000000"/>
                </a:solidFill>
                <a:cs typeface="Arial" charset="0"/>
              </a:rPr>
              <a:t>6 lines each 16 characters</a:t>
            </a:r>
          </a:p>
          <a:p>
            <a:pPr marL="285750" indent="-285750" eaLnBrk="1" hangingPunct="1">
              <a:spcBef>
                <a:spcPct val="0"/>
              </a:spcBef>
              <a:buClr>
                <a:schemeClr val="accent1"/>
              </a:buClr>
              <a:buFont typeface="Arial" panose="020B0604020202020204" pitchFamily="34" charset="0"/>
              <a:buChar char="•"/>
              <a:defRPr/>
            </a:pPr>
            <a:r>
              <a:rPr lang="en-US" altLang="de-DE" sz="1400" dirty="0">
                <a:solidFill>
                  <a:srgbClr val="000000"/>
                </a:solidFill>
                <a:cs typeface="Arial" charset="0"/>
              </a:rPr>
              <a:t>3 background colors</a:t>
            </a:r>
          </a:p>
          <a:p>
            <a:pPr eaLnBrk="1" hangingPunct="1">
              <a:spcBef>
                <a:spcPct val="0"/>
              </a:spcBef>
              <a:buClr>
                <a:schemeClr val="accent2"/>
              </a:buClr>
              <a:defRPr/>
            </a:pPr>
            <a:r>
              <a:rPr lang="en-US" altLang="de-DE" sz="1400" b="1" dirty="0">
                <a:solidFill>
                  <a:srgbClr val="000000"/>
                </a:solidFill>
                <a:cs typeface="Arial" charset="0"/>
              </a:rPr>
              <a:t>LOGO! text display</a:t>
            </a:r>
          </a:p>
          <a:p>
            <a:pPr marL="285750" indent="-285750" eaLnBrk="1" hangingPunct="1">
              <a:spcBef>
                <a:spcPct val="0"/>
              </a:spcBef>
              <a:buClr>
                <a:schemeClr val="accent1"/>
              </a:buClr>
              <a:buFont typeface="Arial" panose="020B0604020202020204" pitchFamily="34" charset="0"/>
              <a:buChar char="•"/>
              <a:defRPr/>
            </a:pPr>
            <a:r>
              <a:rPr lang="en-US" altLang="de-DE" sz="1400" dirty="0">
                <a:solidFill>
                  <a:srgbClr val="000000"/>
                </a:solidFill>
                <a:cs typeface="Arial" charset="0"/>
              </a:rPr>
              <a:t>6 lines each 20 characters</a:t>
            </a:r>
          </a:p>
          <a:p>
            <a:pPr marL="285750" indent="-285750" eaLnBrk="1" hangingPunct="1">
              <a:spcBef>
                <a:spcPct val="0"/>
              </a:spcBef>
              <a:buClr>
                <a:schemeClr val="accent1"/>
              </a:buClr>
              <a:buFont typeface="Arial" panose="020B0604020202020204" pitchFamily="34" charset="0"/>
              <a:buChar char="•"/>
              <a:defRPr/>
            </a:pPr>
            <a:r>
              <a:rPr lang="en-US" altLang="de-DE" sz="1400" dirty="0">
                <a:solidFill>
                  <a:srgbClr val="000000"/>
                </a:solidFill>
                <a:cs typeface="Arial" charset="0"/>
              </a:rPr>
              <a:t>3 background colors</a:t>
            </a:r>
          </a:p>
          <a:p>
            <a:pPr marL="285750" indent="-285750" eaLnBrk="1" hangingPunct="1">
              <a:spcBef>
                <a:spcPct val="0"/>
              </a:spcBef>
              <a:buClr>
                <a:schemeClr val="accent1"/>
              </a:buClr>
              <a:buFont typeface="Arial" panose="020B0604020202020204" pitchFamily="34" charset="0"/>
              <a:buChar char="•"/>
              <a:defRPr/>
            </a:pPr>
            <a:r>
              <a:rPr lang="en-US" altLang="de-DE" sz="1400" dirty="0">
                <a:solidFill>
                  <a:srgbClr val="000000"/>
                </a:solidFill>
                <a:cs typeface="Arial" charset="0"/>
              </a:rPr>
              <a:t>2 Ethernet connections</a:t>
            </a:r>
          </a:p>
          <a:p>
            <a:pPr marL="285750" indent="-285750" eaLnBrk="1" hangingPunct="1">
              <a:spcBef>
                <a:spcPct val="0"/>
              </a:spcBef>
              <a:buClr>
                <a:schemeClr val="accent1"/>
              </a:buClr>
              <a:buFont typeface="Arial" panose="020B0604020202020204" pitchFamily="34" charset="0"/>
              <a:buChar char="•"/>
              <a:defRPr/>
            </a:pPr>
            <a:r>
              <a:rPr lang="en-US" altLang="de-DE" sz="1400" dirty="0">
                <a:solidFill>
                  <a:srgbClr val="000000"/>
                </a:solidFill>
                <a:cs typeface="Arial" charset="0"/>
              </a:rPr>
              <a:t>4 function keys</a:t>
            </a:r>
          </a:p>
          <a:p>
            <a:pPr eaLnBrk="1" hangingPunct="1">
              <a:spcBef>
                <a:spcPct val="0"/>
              </a:spcBef>
              <a:buClr>
                <a:schemeClr val="accent2"/>
              </a:buClr>
              <a:defRPr/>
            </a:pPr>
            <a:endParaRPr lang="en-US" altLang="de-DE" sz="1400" dirty="0">
              <a:solidFill>
                <a:srgbClr val="000000"/>
              </a:solidFill>
              <a:cs typeface="Arial" charset="0"/>
            </a:endParaRPr>
          </a:p>
          <a:p>
            <a:pPr marL="285750" indent="-285750" eaLnBrk="1" hangingPunct="1">
              <a:spcBef>
                <a:spcPct val="0"/>
              </a:spcBef>
              <a:buClr>
                <a:schemeClr val="accent2"/>
              </a:buClr>
              <a:buFontTx/>
              <a:buChar char="-"/>
              <a:defRPr/>
            </a:pPr>
            <a:endParaRPr lang="en-US" altLang="de-DE" sz="1400" dirty="0">
              <a:solidFill>
                <a:srgbClr val="000000"/>
              </a:solidFill>
              <a:cs typeface="Arial" charset="0"/>
            </a:endParaRPr>
          </a:p>
          <a:p>
            <a:pPr marL="285750" indent="-285750" eaLnBrk="1" hangingPunct="1">
              <a:spcBef>
                <a:spcPct val="0"/>
              </a:spcBef>
              <a:buClr>
                <a:schemeClr val="accent2"/>
              </a:buClr>
              <a:buFontTx/>
              <a:buChar char="-"/>
              <a:defRPr/>
            </a:pPr>
            <a:endParaRPr lang="en-US" altLang="de-DE" sz="1400" dirty="0">
              <a:solidFill>
                <a:srgbClr val="000000"/>
              </a:solidFill>
              <a:cs typeface="Arial" charset="0"/>
            </a:endParaRPr>
          </a:p>
          <a:p>
            <a:pPr marL="285750" indent="-285750" eaLnBrk="1" hangingPunct="1">
              <a:spcBef>
                <a:spcPct val="0"/>
              </a:spcBef>
              <a:buClr>
                <a:schemeClr val="accent2"/>
              </a:buClr>
              <a:buFontTx/>
              <a:buChar char="-"/>
              <a:defRPr/>
            </a:pPr>
            <a:endParaRPr lang="en-US" altLang="de-DE" sz="1400" dirty="0">
              <a:solidFill>
                <a:srgbClr val="000000"/>
              </a:solidFill>
              <a:cs typeface="Arial" charset="0"/>
            </a:endParaRPr>
          </a:p>
        </p:txBody>
      </p:sp>
      <p:sp>
        <p:nvSpPr>
          <p:cNvPr id="12" name="Rectangle 22"/>
          <p:cNvSpPr>
            <a:spLocks noChangeArrowheads="1"/>
          </p:cNvSpPr>
          <p:nvPr/>
        </p:nvSpPr>
        <p:spPr bwMode="auto">
          <a:xfrm>
            <a:off x="8115299" y="4937760"/>
            <a:ext cx="3600656" cy="1232933"/>
          </a:xfrm>
          <a:prstGeom prst="rect">
            <a:avLst/>
          </a:prstGeom>
          <a:solidFill>
            <a:schemeClr val="accent2"/>
          </a:solidFill>
          <a:ln>
            <a:noFill/>
          </a:ln>
          <a:extLst>
            <a:ext uri="{91240B29-F687-4F45-9708-019B960494DF}">
              <a14:hiddenLine xmlns:a14="http://schemas.microsoft.com/office/drawing/2010/main" w="15875" algn="ctr">
                <a:solidFill>
                  <a:srgbClr val="000000"/>
                </a:solidFill>
                <a:miter lim="800000"/>
                <a:headEnd/>
                <a:tailEnd/>
              </a14:hiddenLine>
            </a:ext>
          </a:extLst>
        </p:spPr>
        <p:txBody>
          <a:bodyPr lIns="108000" tIns="54000" rIns="108000" bIns="54000"/>
          <a:lstStyle>
            <a:lvl1pPr eaLnBrk="0" hangingPunct="0">
              <a:spcBef>
                <a:spcPct val="50000"/>
              </a:spcBef>
              <a:defRPr>
                <a:solidFill>
                  <a:schemeClr val="bg2"/>
                </a:solidFill>
                <a:latin typeface="Arial" charset="0"/>
                <a:ea typeface="MS PGothic" pitchFamily="34" charset="-128"/>
              </a:defRPr>
            </a:lvl1pPr>
            <a:lvl2pPr marL="742950" indent="-285750" eaLnBrk="0" hangingPunct="0">
              <a:spcBef>
                <a:spcPct val="50000"/>
              </a:spcBef>
              <a:defRPr>
                <a:solidFill>
                  <a:schemeClr val="bg2"/>
                </a:solidFill>
                <a:latin typeface="Arial" charset="0"/>
                <a:ea typeface="MS PGothic" pitchFamily="34" charset="-128"/>
              </a:defRPr>
            </a:lvl2pPr>
            <a:lvl3pPr marL="1143000" indent="-228600" eaLnBrk="0" hangingPunct="0">
              <a:spcBef>
                <a:spcPct val="50000"/>
              </a:spcBef>
              <a:defRPr>
                <a:solidFill>
                  <a:schemeClr val="bg2"/>
                </a:solidFill>
                <a:latin typeface="Arial" charset="0"/>
                <a:ea typeface="MS PGothic" pitchFamily="34" charset="-128"/>
              </a:defRPr>
            </a:lvl3pPr>
            <a:lvl4pPr marL="1600200" indent="-228600" eaLnBrk="0" hangingPunct="0">
              <a:spcBef>
                <a:spcPct val="50000"/>
              </a:spcBef>
              <a:defRPr>
                <a:solidFill>
                  <a:schemeClr val="bg2"/>
                </a:solidFill>
                <a:latin typeface="Arial" charset="0"/>
                <a:ea typeface="MS PGothic" pitchFamily="34" charset="-128"/>
              </a:defRPr>
            </a:lvl4pPr>
            <a:lvl5pPr marL="2057400" indent="-228600" eaLnBrk="0" hangingPunct="0">
              <a:spcBef>
                <a:spcPct val="50000"/>
              </a:spcBef>
              <a:defRPr>
                <a:solidFill>
                  <a:schemeClr val="bg2"/>
                </a:solidFill>
                <a:latin typeface="Arial" charset="0"/>
                <a:ea typeface="MS PGothic" pitchFamily="34" charset="-128"/>
              </a:defRPr>
            </a:lvl5pPr>
            <a:lvl6pPr marL="2514600" indent="-228600" eaLnBrk="0" fontAlgn="base" hangingPunct="0">
              <a:spcBef>
                <a:spcPct val="50000"/>
              </a:spcBef>
              <a:spcAft>
                <a:spcPct val="0"/>
              </a:spcAft>
              <a:defRPr>
                <a:solidFill>
                  <a:schemeClr val="bg2"/>
                </a:solidFill>
                <a:latin typeface="Arial" charset="0"/>
                <a:ea typeface="MS PGothic" pitchFamily="34" charset="-128"/>
              </a:defRPr>
            </a:lvl6pPr>
            <a:lvl7pPr marL="2971800" indent="-228600" eaLnBrk="0" fontAlgn="base" hangingPunct="0">
              <a:spcBef>
                <a:spcPct val="50000"/>
              </a:spcBef>
              <a:spcAft>
                <a:spcPct val="0"/>
              </a:spcAft>
              <a:defRPr>
                <a:solidFill>
                  <a:schemeClr val="bg2"/>
                </a:solidFill>
                <a:latin typeface="Arial" charset="0"/>
                <a:ea typeface="MS PGothic" pitchFamily="34" charset="-128"/>
              </a:defRPr>
            </a:lvl7pPr>
            <a:lvl8pPr marL="3429000" indent="-228600" eaLnBrk="0" fontAlgn="base" hangingPunct="0">
              <a:spcBef>
                <a:spcPct val="50000"/>
              </a:spcBef>
              <a:spcAft>
                <a:spcPct val="0"/>
              </a:spcAft>
              <a:defRPr>
                <a:solidFill>
                  <a:schemeClr val="bg2"/>
                </a:solidFill>
                <a:latin typeface="Arial" charset="0"/>
                <a:ea typeface="MS PGothic" pitchFamily="34" charset="-128"/>
              </a:defRPr>
            </a:lvl8pPr>
            <a:lvl9pPr marL="3886200" indent="-228600" eaLnBrk="0" fontAlgn="base" hangingPunct="0">
              <a:spcBef>
                <a:spcPct val="50000"/>
              </a:spcBef>
              <a:spcAft>
                <a:spcPct val="0"/>
              </a:spcAft>
              <a:defRPr>
                <a:solidFill>
                  <a:schemeClr val="bg2"/>
                </a:solidFill>
                <a:latin typeface="Arial" charset="0"/>
                <a:ea typeface="MS PGothic" pitchFamily="34" charset="-128"/>
              </a:defRPr>
            </a:lvl9pPr>
          </a:lstStyle>
          <a:p>
            <a:pPr eaLnBrk="1" hangingPunct="1">
              <a:spcBef>
                <a:spcPct val="0"/>
              </a:spcBef>
              <a:buClr>
                <a:schemeClr val="accent2"/>
              </a:buClr>
              <a:defRPr/>
            </a:pPr>
            <a:r>
              <a:rPr lang="en-US" altLang="de-DE" sz="1400" b="1" dirty="0">
                <a:solidFill>
                  <a:srgbClr val="000000"/>
                </a:solidFill>
                <a:cs typeface="Arial" charset="0"/>
              </a:rPr>
              <a:t>Micro SD-Card slot</a:t>
            </a:r>
          </a:p>
          <a:p>
            <a:pPr marL="285750" indent="-285750" eaLnBrk="1" hangingPunct="1">
              <a:spcBef>
                <a:spcPct val="0"/>
              </a:spcBef>
              <a:buClr>
                <a:schemeClr val="accent1"/>
              </a:buClr>
              <a:buFont typeface="Arial" panose="020B0604020202020204" pitchFamily="34" charset="0"/>
              <a:buChar char="•"/>
              <a:defRPr/>
            </a:pPr>
            <a:r>
              <a:rPr lang="en-US" altLang="de-DE" sz="1400" dirty="0">
                <a:solidFill>
                  <a:srgbClr val="000000"/>
                </a:solidFill>
                <a:cs typeface="Arial" charset="0"/>
              </a:rPr>
              <a:t>Easy uploading and downloading of programs to the LOGO!</a:t>
            </a:r>
          </a:p>
          <a:p>
            <a:pPr marL="285750" indent="-285750" eaLnBrk="1" hangingPunct="1">
              <a:spcBef>
                <a:spcPct val="0"/>
              </a:spcBef>
              <a:buClr>
                <a:schemeClr val="accent1"/>
              </a:buClr>
              <a:buFont typeface="Arial" panose="020B0604020202020204" pitchFamily="34" charset="0"/>
              <a:buChar char="•"/>
              <a:defRPr/>
            </a:pPr>
            <a:r>
              <a:rPr lang="en-US" altLang="de-DE" sz="1400" dirty="0">
                <a:solidFill>
                  <a:srgbClr val="000000"/>
                </a:solidFill>
                <a:cs typeface="Arial" charset="0"/>
              </a:rPr>
              <a:t>Usable for data-logging</a:t>
            </a:r>
          </a:p>
          <a:p>
            <a:pPr marL="285750" indent="-285750" eaLnBrk="1" hangingPunct="1">
              <a:spcBef>
                <a:spcPct val="0"/>
              </a:spcBef>
              <a:buClr>
                <a:schemeClr val="accent1"/>
              </a:buClr>
              <a:buFont typeface="Arial" panose="020B0604020202020204" pitchFamily="34" charset="0"/>
              <a:buChar char="•"/>
              <a:defRPr/>
            </a:pPr>
            <a:r>
              <a:rPr lang="en-US" altLang="de-DE" sz="1400" dirty="0">
                <a:solidFill>
                  <a:srgbClr val="000000"/>
                </a:solidFill>
                <a:cs typeface="Arial" charset="0"/>
              </a:rPr>
              <a:t>Know-How protection</a:t>
            </a:r>
          </a:p>
          <a:p>
            <a:pPr eaLnBrk="1" hangingPunct="1">
              <a:spcBef>
                <a:spcPct val="0"/>
              </a:spcBef>
              <a:buClr>
                <a:schemeClr val="accent2"/>
              </a:buClr>
              <a:defRPr/>
            </a:pPr>
            <a:endParaRPr lang="en-US" altLang="de-DE" sz="1400" dirty="0">
              <a:solidFill>
                <a:srgbClr val="000000"/>
              </a:solidFill>
              <a:cs typeface="Arial" charset="0"/>
            </a:endParaRPr>
          </a:p>
        </p:txBody>
      </p:sp>
      <p:sp>
        <p:nvSpPr>
          <p:cNvPr id="15" name="Rectangle 22"/>
          <p:cNvSpPr>
            <a:spLocks noChangeArrowheads="1"/>
          </p:cNvSpPr>
          <p:nvPr/>
        </p:nvSpPr>
        <p:spPr bwMode="auto">
          <a:xfrm>
            <a:off x="636505" y="1429850"/>
            <a:ext cx="3576996" cy="2557944"/>
          </a:xfrm>
          <a:prstGeom prst="rect">
            <a:avLst/>
          </a:prstGeom>
          <a:solidFill>
            <a:schemeClr val="accent2"/>
          </a:solidFill>
          <a:ln>
            <a:noFill/>
          </a:ln>
          <a:extLst>
            <a:ext uri="{91240B29-F687-4F45-9708-019B960494DF}">
              <a14:hiddenLine xmlns:a14="http://schemas.microsoft.com/office/drawing/2010/main" w="15875" algn="ctr">
                <a:solidFill>
                  <a:srgbClr val="000000"/>
                </a:solidFill>
                <a:miter lim="800000"/>
                <a:headEnd/>
                <a:tailEnd/>
              </a14:hiddenLine>
            </a:ext>
          </a:extLst>
        </p:spPr>
        <p:txBody>
          <a:bodyPr lIns="108000" tIns="54000" rIns="108000" bIns="54000"/>
          <a:lstStyle>
            <a:lvl1pPr eaLnBrk="0" hangingPunct="0">
              <a:spcBef>
                <a:spcPct val="50000"/>
              </a:spcBef>
              <a:defRPr>
                <a:solidFill>
                  <a:schemeClr val="bg2"/>
                </a:solidFill>
                <a:latin typeface="Arial" charset="0"/>
                <a:ea typeface="MS PGothic" pitchFamily="34" charset="-128"/>
              </a:defRPr>
            </a:lvl1pPr>
            <a:lvl2pPr marL="742950" indent="-285750" eaLnBrk="0" hangingPunct="0">
              <a:spcBef>
                <a:spcPct val="50000"/>
              </a:spcBef>
              <a:defRPr>
                <a:solidFill>
                  <a:schemeClr val="bg2"/>
                </a:solidFill>
                <a:latin typeface="Arial" charset="0"/>
                <a:ea typeface="MS PGothic" pitchFamily="34" charset="-128"/>
              </a:defRPr>
            </a:lvl2pPr>
            <a:lvl3pPr marL="1143000" indent="-228600" eaLnBrk="0" hangingPunct="0">
              <a:spcBef>
                <a:spcPct val="50000"/>
              </a:spcBef>
              <a:defRPr>
                <a:solidFill>
                  <a:schemeClr val="bg2"/>
                </a:solidFill>
                <a:latin typeface="Arial" charset="0"/>
                <a:ea typeface="MS PGothic" pitchFamily="34" charset="-128"/>
              </a:defRPr>
            </a:lvl3pPr>
            <a:lvl4pPr marL="1600200" indent="-228600" eaLnBrk="0" hangingPunct="0">
              <a:spcBef>
                <a:spcPct val="50000"/>
              </a:spcBef>
              <a:defRPr>
                <a:solidFill>
                  <a:schemeClr val="bg2"/>
                </a:solidFill>
                <a:latin typeface="Arial" charset="0"/>
                <a:ea typeface="MS PGothic" pitchFamily="34" charset="-128"/>
              </a:defRPr>
            </a:lvl4pPr>
            <a:lvl5pPr marL="2057400" indent="-228600" eaLnBrk="0" hangingPunct="0">
              <a:spcBef>
                <a:spcPct val="50000"/>
              </a:spcBef>
              <a:defRPr>
                <a:solidFill>
                  <a:schemeClr val="bg2"/>
                </a:solidFill>
                <a:latin typeface="Arial" charset="0"/>
                <a:ea typeface="MS PGothic" pitchFamily="34" charset="-128"/>
              </a:defRPr>
            </a:lvl5pPr>
            <a:lvl6pPr marL="2514600" indent="-228600" eaLnBrk="0" fontAlgn="base" hangingPunct="0">
              <a:spcBef>
                <a:spcPct val="50000"/>
              </a:spcBef>
              <a:spcAft>
                <a:spcPct val="0"/>
              </a:spcAft>
              <a:defRPr>
                <a:solidFill>
                  <a:schemeClr val="bg2"/>
                </a:solidFill>
                <a:latin typeface="Arial" charset="0"/>
                <a:ea typeface="MS PGothic" pitchFamily="34" charset="-128"/>
              </a:defRPr>
            </a:lvl6pPr>
            <a:lvl7pPr marL="2971800" indent="-228600" eaLnBrk="0" fontAlgn="base" hangingPunct="0">
              <a:spcBef>
                <a:spcPct val="50000"/>
              </a:spcBef>
              <a:spcAft>
                <a:spcPct val="0"/>
              </a:spcAft>
              <a:defRPr>
                <a:solidFill>
                  <a:schemeClr val="bg2"/>
                </a:solidFill>
                <a:latin typeface="Arial" charset="0"/>
                <a:ea typeface="MS PGothic" pitchFamily="34" charset="-128"/>
              </a:defRPr>
            </a:lvl7pPr>
            <a:lvl8pPr marL="3429000" indent="-228600" eaLnBrk="0" fontAlgn="base" hangingPunct="0">
              <a:spcBef>
                <a:spcPct val="50000"/>
              </a:spcBef>
              <a:spcAft>
                <a:spcPct val="0"/>
              </a:spcAft>
              <a:defRPr>
                <a:solidFill>
                  <a:schemeClr val="bg2"/>
                </a:solidFill>
                <a:latin typeface="Arial" charset="0"/>
                <a:ea typeface="MS PGothic" pitchFamily="34" charset="-128"/>
              </a:defRPr>
            </a:lvl8pPr>
            <a:lvl9pPr marL="3886200" indent="-228600" eaLnBrk="0" fontAlgn="base" hangingPunct="0">
              <a:spcBef>
                <a:spcPct val="50000"/>
              </a:spcBef>
              <a:spcAft>
                <a:spcPct val="0"/>
              </a:spcAft>
              <a:defRPr>
                <a:solidFill>
                  <a:schemeClr val="bg2"/>
                </a:solidFill>
                <a:latin typeface="Arial" charset="0"/>
                <a:ea typeface="MS PGothic" pitchFamily="34" charset="-128"/>
              </a:defRPr>
            </a:lvl9pPr>
          </a:lstStyle>
          <a:p>
            <a:pPr eaLnBrk="1" hangingPunct="1">
              <a:spcBef>
                <a:spcPct val="0"/>
              </a:spcBef>
              <a:buClr>
                <a:schemeClr val="accent1"/>
              </a:buClr>
              <a:defRPr/>
            </a:pPr>
            <a:r>
              <a:rPr lang="en-US" altLang="de-DE" sz="1400" b="1" dirty="0">
                <a:solidFill>
                  <a:srgbClr val="000000"/>
                </a:solidFill>
                <a:cs typeface="Arial" charset="0"/>
              </a:rPr>
              <a:t>All LOGO! devices</a:t>
            </a:r>
            <a:br>
              <a:rPr lang="en-US" altLang="de-DE" sz="1400" b="1" dirty="0">
                <a:solidFill>
                  <a:srgbClr val="000000"/>
                </a:solidFill>
                <a:cs typeface="Arial" charset="0"/>
              </a:rPr>
            </a:br>
            <a:r>
              <a:rPr lang="en-US" altLang="de-DE" sz="1400" b="1" dirty="0">
                <a:solidFill>
                  <a:srgbClr val="000000"/>
                </a:solidFill>
                <a:cs typeface="Arial" charset="0"/>
              </a:rPr>
              <a:t>include communication via Ethernet</a:t>
            </a:r>
            <a:endParaRPr lang="ru-RU" altLang="de-DE" sz="1400" b="1" dirty="0">
              <a:solidFill>
                <a:srgbClr val="000000"/>
              </a:solidFill>
              <a:cs typeface="Arial" charset="0"/>
            </a:endParaRPr>
          </a:p>
          <a:p>
            <a:pPr marL="285750" indent="-285750" eaLnBrk="1" hangingPunct="1">
              <a:spcBef>
                <a:spcPct val="0"/>
              </a:spcBef>
              <a:buClr>
                <a:schemeClr val="accent1"/>
              </a:buClr>
              <a:buFont typeface="Arial" panose="020B0604020202020204" pitchFamily="34" charset="0"/>
              <a:buChar char="•"/>
              <a:defRPr/>
            </a:pPr>
            <a:r>
              <a:rPr lang="en-US" altLang="de-DE" sz="1400" dirty="0">
                <a:solidFill>
                  <a:srgbClr val="000000"/>
                </a:solidFill>
                <a:cs typeface="Arial" charset="0"/>
              </a:rPr>
              <a:t>LOGO! </a:t>
            </a:r>
            <a:r>
              <a:rPr lang="en-US" altLang="de-DE" sz="1400" dirty="0">
                <a:solidFill>
                  <a:srgbClr val="000000"/>
                </a:solidFill>
                <a:cs typeface="Arial" charset="0"/>
                <a:sym typeface="Wingdings" panose="05000000000000000000" pitchFamily="2" charset="2"/>
              </a:rPr>
              <a:t> LOGO!</a:t>
            </a:r>
          </a:p>
          <a:p>
            <a:pPr marL="285750" indent="-285750" eaLnBrk="1" hangingPunct="1">
              <a:spcBef>
                <a:spcPct val="0"/>
              </a:spcBef>
              <a:buClr>
                <a:schemeClr val="accent1"/>
              </a:buClr>
              <a:buFont typeface="Arial" panose="020B0604020202020204" pitchFamily="34" charset="0"/>
              <a:buChar char="•"/>
              <a:defRPr/>
            </a:pPr>
            <a:r>
              <a:rPr lang="en-US" altLang="de-DE" sz="1400" dirty="0">
                <a:solidFill>
                  <a:srgbClr val="000000"/>
                </a:solidFill>
                <a:cs typeface="Arial" charset="0"/>
                <a:sym typeface="Wingdings" panose="05000000000000000000" pitchFamily="2" charset="2"/>
              </a:rPr>
              <a:t>LOGO!  HMI</a:t>
            </a:r>
          </a:p>
          <a:p>
            <a:pPr marL="285750" indent="-285750" eaLnBrk="1" hangingPunct="1">
              <a:spcBef>
                <a:spcPct val="0"/>
              </a:spcBef>
              <a:buClr>
                <a:schemeClr val="accent1"/>
              </a:buClr>
              <a:buFont typeface="Arial" panose="020B0604020202020204" pitchFamily="34" charset="0"/>
              <a:buChar char="•"/>
              <a:defRPr/>
            </a:pPr>
            <a:r>
              <a:rPr lang="en-US" altLang="de-DE" sz="1400" dirty="0">
                <a:solidFill>
                  <a:srgbClr val="000000"/>
                </a:solidFill>
                <a:cs typeface="Arial" charset="0"/>
                <a:sym typeface="Wingdings" panose="05000000000000000000" pitchFamily="2" charset="2"/>
              </a:rPr>
              <a:t>LOGO!  S7-Controller</a:t>
            </a:r>
          </a:p>
          <a:p>
            <a:pPr marL="285750" indent="-285750" eaLnBrk="1" hangingPunct="1">
              <a:spcBef>
                <a:spcPct val="0"/>
              </a:spcBef>
              <a:buClr>
                <a:schemeClr val="accent1"/>
              </a:buClr>
              <a:buFont typeface="Arial" panose="020B0604020202020204" pitchFamily="34" charset="0"/>
              <a:buChar char="•"/>
              <a:defRPr/>
            </a:pPr>
            <a:r>
              <a:rPr lang="en-US" altLang="de-DE" sz="1400" dirty="0">
                <a:solidFill>
                  <a:srgbClr val="000000"/>
                </a:solidFill>
                <a:cs typeface="Arial" charset="0"/>
                <a:sym typeface="Wingdings" panose="05000000000000000000" pitchFamily="2" charset="2"/>
              </a:rPr>
              <a:t>LOGO!  Modbus TCP/IP</a:t>
            </a:r>
          </a:p>
          <a:p>
            <a:pPr marL="285750" indent="-285750" eaLnBrk="1" hangingPunct="1">
              <a:spcBef>
                <a:spcPct val="0"/>
              </a:spcBef>
              <a:buClr>
                <a:schemeClr val="accent1"/>
              </a:buClr>
              <a:buFont typeface="Arial" panose="020B0604020202020204" pitchFamily="34" charset="0"/>
              <a:buChar char="•"/>
              <a:defRPr/>
            </a:pPr>
            <a:r>
              <a:rPr lang="en-US" altLang="de-DE" sz="1400" dirty="0">
                <a:solidFill>
                  <a:srgbClr val="000000"/>
                </a:solidFill>
                <a:cs typeface="Arial" charset="0"/>
                <a:sym typeface="Wingdings" panose="05000000000000000000" pitchFamily="2" charset="2"/>
              </a:rPr>
              <a:t>LOGO! =&gt; PC (Access Tool)</a:t>
            </a:r>
          </a:p>
          <a:p>
            <a:pPr marL="285750" indent="-285750" eaLnBrk="1" hangingPunct="1">
              <a:spcBef>
                <a:spcPct val="0"/>
              </a:spcBef>
              <a:buClr>
                <a:schemeClr val="accent1"/>
              </a:buClr>
              <a:buFont typeface="Arial" panose="020B0604020202020204" pitchFamily="34" charset="0"/>
              <a:buChar char="•"/>
              <a:defRPr/>
            </a:pPr>
            <a:r>
              <a:rPr lang="en-US" altLang="de-DE" sz="1400" dirty="0">
                <a:solidFill>
                  <a:srgbClr val="000000"/>
                </a:solidFill>
                <a:cs typeface="Arial" charset="0"/>
                <a:sym typeface="Wingdings" panose="05000000000000000000" pitchFamily="2" charset="2"/>
              </a:rPr>
              <a:t>Time synchronization</a:t>
            </a:r>
          </a:p>
          <a:p>
            <a:pPr marL="285750" indent="-285750" eaLnBrk="1" hangingPunct="1">
              <a:spcBef>
                <a:spcPct val="0"/>
              </a:spcBef>
              <a:buClr>
                <a:schemeClr val="accent1"/>
              </a:buClr>
              <a:buFont typeface="Arial" panose="020B0604020202020204" pitchFamily="34" charset="0"/>
              <a:buChar char="•"/>
              <a:defRPr/>
            </a:pPr>
            <a:endParaRPr lang="en-US" altLang="de-DE" sz="1400" dirty="0">
              <a:solidFill>
                <a:srgbClr val="000000"/>
              </a:solidFill>
              <a:cs typeface="Arial" charset="0"/>
              <a:sym typeface="Wingdings" panose="05000000000000000000" pitchFamily="2" charset="2"/>
            </a:endParaRPr>
          </a:p>
          <a:p>
            <a:pPr marL="285750" indent="-285750" eaLnBrk="1" hangingPunct="1">
              <a:spcBef>
                <a:spcPct val="0"/>
              </a:spcBef>
              <a:buClr>
                <a:schemeClr val="accent2"/>
              </a:buClr>
              <a:buFontTx/>
              <a:buChar char="-"/>
              <a:defRPr/>
            </a:pPr>
            <a:endParaRPr lang="en-US" altLang="de-DE" sz="1400" dirty="0">
              <a:solidFill>
                <a:srgbClr val="000000"/>
              </a:solidFill>
              <a:cs typeface="Arial" charset="0"/>
            </a:endParaRPr>
          </a:p>
        </p:txBody>
      </p:sp>
      <p:sp>
        <p:nvSpPr>
          <p:cNvPr id="18" name="Rectangle 22"/>
          <p:cNvSpPr>
            <a:spLocks noChangeArrowheads="1"/>
          </p:cNvSpPr>
          <p:nvPr/>
        </p:nvSpPr>
        <p:spPr bwMode="auto">
          <a:xfrm>
            <a:off x="8115299" y="1416688"/>
            <a:ext cx="3600655" cy="1594186"/>
          </a:xfrm>
          <a:prstGeom prst="rect">
            <a:avLst/>
          </a:prstGeom>
          <a:solidFill>
            <a:schemeClr val="accent2"/>
          </a:solidFill>
          <a:ln>
            <a:noFill/>
          </a:ln>
          <a:extLst>
            <a:ext uri="{91240B29-F687-4F45-9708-019B960494DF}">
              <a14:hiddenLine xmlns:a14="http://schemas.microsoft.com/office/drawing/2010/main" w="15875" algn="ctr">
                <a:solidFill>
                  <a:srgbClr val="000000"/>
                </a:solidFill>
                <a:miter lim="800000"/>
                <a:headEnd/>
                <a:tailEnd/>
              </a14:hiddenLine>
            </a:ext>
          </a:extLst>
        </p:spPr>
        <p:txBody>
          <a:bodyPr lIns="108000" tIns="54000" rIns="108000" bIns="54000"/>
          <a:lstStyle>
            <a:lvl1pPr eaLnBrk="0" hangingPunct="0">
              <a:spcBef>
                <a:spcPct val="50000"/>
              </a:spcBef>
              <a:defRPr>
                <a:solidFill>
                  <a:schemeClr val="bg2"/>
                </a:solidFill>
                <a:latin typeface="Arial" charset="0"/>
                <a:ea typeface="MS PGothic" pitchFamily="34" charset="-128"/>
              </a:defRPr>
            </a:lvl1pPr>
            <a:lvl2pPr marL="742950" indent="-285750" eaLnBrk="0" hangingPunct="0">
              <a:spcBef>
                <a:spcPct val="50000"/>
              </a:spcBef>
              <a:defRPr>
                <a:solidFill>
                  <a:schemeClr val="bg2"/>
                </a:solidFill>
                <a:latin typeface="Arial" charset="0"/>
                <a:ea typeface="MS PGothic" pitchFamily="34" charset="-128"/>
              </a:defRPr>
            </a:lvl2pPr>
            <a:lvl3pPr marL="1143000" indent="-228600" eaLnBrk="0" hangingPunct="0">
              <a:spcBef>
                <a:spcPct val="50000"/>
              </a:spcBef>
              <a:defRPr>
                <a:solidFill>
                  <a:schemeClr val="bg2"/>
                </a:solidFill>
                <a:latin typeface="Arial" charset="0"/>
                <a:ea typeface="MS PGothic" pitchFamily="34" charset="-128"/>
              </a:defRPr>
            </a:lvl3pPr>
            <a:lvl4pPr marL="1600200" indent="-228600" eaLnBrk="0" hangingPunct="0">
              <a:spcBef>
                <a:spcPct val="50000"/>
              </a:spcBef>
              <a:defRPr>
                <a:solidFill>
                  <a:schemeClr val="bg2"/>
                </a:solidFill>
                <a:latin typeface="Arial" charset="0"/>
                <a:ea typeface="MS PGothic" pitchFamily="34" charset="-128"/>
              </a:defRPr>
            </a:lvl4pPr>
            <a:lvl5pPr marL="2057400" indent="-228600" eaLnBrk="0" hangingPunct="0">
              <a:spcBef>
                <a:spcPct val="50000"/>
              </a:spcBef>
              <a:defRPr>
                <a:solidFill>
                  <a:schemeClr val="bg2"/>
                </a:solidFill>
                <a:latin typeface="Arial" charset="0"/>
                <a:ea typeface="MS PGothic" pitchFamily="34" charset="-128"/>
              </a:defRPr>
            </a:lvl5pPr>
            <a:lvl6pPr marL="2514600" indent="-228600" eaLnBrk="0" fontAlgn="base" hangingPunct="0">
              <a:spcBef>
                <a:spcPct val="50000"/>
              </a:spcBef>
              <a:spcAft>
                <a:spcPct val="0"/>
              </a:spcAft>
              <a:defRPr>
                <a:solidFill>
                  <a:schemeClr val="bg2"/>
                </a:solidFill>
                <a:latin typeface="Arial" charset="0"/>
                <a:ea typeface="MS PGothic" pitchFamily="34" charset="-128"/>
              </a:defRPr>
            </a:lvl6pPr>
            <a:lvl7pPr marL="2971800" indent="-228600" eaLnBrk="0" fontAlgn="base" hangingPunct="0">
              <a:spcBef>
                <a:spcPct val="50000"/>
              </a:spcBef>
              <a:spcAft>
                <a:spcPct val="0"/>
              </a:spcAft>
              <a:defRPr>
                <a:solidFill>
                  <a:schemeClr val="bg2"/>
                </a:solidFill>
                <a:latin typeface="Arial" charset="0"/>
                <a:ea typeface="MS PGothic" pitchFamily="34" charset="-128"/>
              </a:defRPr>
            </a:lvl7pPr>
            <a:lvl8pPr marL="3429000" indent="-228600" eaLnBrk="0" fontAlgn="base" hangingPunct="0">
              <a:spcBef>
                <a:spcPct val="50000"/>
              </a:spcBef>
              <a:spcAft>
                <a:spcPct val="0"/>
              </a:spcAft>
              <a:defRPr>
                <a:solidFill>
                  <a:schemeClr val="bg2"/>
                </a:solidFill>
                <a:latin typeface="Arial" charset="0"/>
                <a:ea typeface="MS PGothic" pitchFamily="34" charset="-128"/>
              </a:defRPr>
            </a:lvl8pPr>
            <a:lvl9pPr marL="3886200" indent="-228600" eaLnBrk="0" fontAlgn="base" hangingPunct="0">
              <a:spcBef>
                <a:spcPct val="50000"/>
              </a:spcBef>
              <a:spcAft>
                <a:spcPct val="0"/>
              </a:spcAft>
              <a:defRPr>
                <a:solidFill>
                  <a:schemeClr val="bg2"/>
                </a:solidFill>
                <a:latin typeface="Arial" charset="0"/>
                <a:ea typeface="MS PGothic" pitchFamily="34" charset="-128"/>
              </a:defRPr>
            </a:lvl9pPr>
          </a:lstStyle>
          <a:p>
            <a:pPr eaLnBrk="1" hangingPunct="1">
              <a:spcBef>
                <a:spcPct val="0"/>
              </a:spcBef>
              <a:buClr>
                <a:schemeClr val="accent2"/>
              </a:buClr>
              <a:defRPr/>
            </a:pPr>
            <a:r>
              <a:rPr lang="en-US" altLang="de-DE" sz="1400" b="1" dirty="0">
                <a:solidFill>
                  <a:srgbClr val="000000"/>
                </a:solidFill>
                <a:cs typeface="Arial" charset="0"/>
              </a:rPr>
              <a:t>LOGO! Soft Comfort V8.2</a:t>
            </a:r>
          </a:p>
          <a:p>
            <a:pPr marL="285750" indent="-285750" eaLnBrk="1" hangingPunct="1">
              <a:spcBef>
                <a:spcPct val="0"/>
              </a:spcBef>
              <a:buClr>
                <a:schemeClr val="accent1"/>
              </a:buClr>
              <a:buFont typeface="Arial" panose="020B0604020202020204" pitchFamily="34" charset="0"/>
              <a:buChar char="•"/>
              <a:defRPr/>
            </a:pPr>
            <a:r>
              <a:rPr lang="en-US" altLang="de-DE" sz="1400" dirty="0">
                <a:solidFill>
                  <a:srgbClr val="000000"/>
                </a:solidFill>
                <a:cs typeface="Arial" charset="0"/>
              </a:rPr>
              <a:t>Single and network mode</a:t>
            </a:r>
          </a:p>
          <a:p>
            <a:pPr marL="285750" indent="-285750" eaLnBrk="1" hangingPunct="1">
              <a:spcBef>
                <a:spcPct val="0"/>
              </a:spcBef>
              <a:buClr>
                <a:schemeClr val="accent1"/>
              </a:buClr>
              <a:buFont typeface="Arial" panose="020B0604020202020204" pitchFamily="34" charset="0"/>
              <a:buChar char="•"/>
              <a:defRPr/>
            </a:pPr>
            <a:r>
              <a:rPr lang="en-US" altLang="de-DE" sz="1400" dirty="0">
                <a:solidFill>
                  <a:srgbClr val="000000"/>
                </a:solidFill>
                <a:cs typeface="Arial" charset="0"/>
              </a:rPr>
              <a:t>Programming Communication via drag &amp; drop</a:t>
            </a:r>
          </a:p>
          <a:p>
            <a:pPr marL="285750" indent="-285750" eaLnBrk="1" hangingPunct="1">
              <a:spcBef>
                <a:spcPct val="0"/>
              </a:spcBef>
              <a:buClr>
                <a:schemeClr val="accent1"/>
              </a:buClr>
              <a:buFont typeface="Arial" panose="020B0604020202020204" pitchFamily="34" charset="0"/>
              <a:buChar char="•"/>
              <a:defRPr/>
            </a:pPr>
            <a:r>
              <a:rPr lang="en-US" altLang="de-DE" sz="1400" dirty="0">
                <a:solidFill>
                  <a:srgbClr val="000000"/>
                </a:solidFill>
                <a:cs typeface="Arial" charset="0"/>
              </a:rPr>
              <a:t>Programming of Modbus communication and time</a:t>
            </a:r>
            <a:br>
              <a:rPr lang="en-US" altLang="de-DE" sz="1400" dirty="0">
                <a:solidFill>
                  <a:srgbClr val="000000"/>
                </a:solidFill>
                <a:cs typeface="Arial" charset="0"/>
              </a:rPr>
            </a:br>
            <a:r>
              <a:rPr lang="en-US" altLang="de-DE" sz="1400" dirty="0">
                <a:solidFill>
                  <a:srgbClr val="000000"/>
                </a:solidFill>
                <a:cs typeface="Arial" charset="0"/>
              </a:rPr>
              <a:t>synchronization</a:t>
            </a:r>
          </a:p>
          <a:p>
            <a:pPr marL="285750" indent="-285750" eaLnBrk="1" hangingPunct="1">
              <a:spcBef>
                <a:spcPct val="0"/>
              </a:spcBef>
              <a:buClr>
                <a:schemeClr val="accent2"/>
              </a:buClr>
              <a:buFontTx/>
              <a:buChar char="-"/>
              <a:defRPr/>
            </a:pPr>
            <a:endParaRPr lang="en-US" altLang="de-DE" sz="1400" dirty="0">
              <a:solidFill>
                <a:srgbClr val="000000"/>
              </a:solidFill>
              <a:cs typeface="Arial" charset="0"/>
            </a:endParaRPr>
          </a:p>
        </p:txBody>
      </p:sp>
      <p:sp>
        <p:nvSpPr>
          <p:cNvPr id="9" name="Rectangle 22"/>
          <p:cNvSpPr>
            <a:spLocks noChangeArrowheads="1"/>
          </p:cNvSpPr>
          <p:nvPr/>
        </p:nvSpPr>
        <p:spPr bwMode="auto">
          <a:xfrm>
            <a:off x="8115300" y="3135562"/>
            <a:ext cx="3600655" cy="1677510"/>
          </a:xfrm>
          <a:prstGeom prst="rect">
            <a:avLst/>
          </a:prstGeom>
          <a:solidFill>
            <a:schemeClr val="accent2"/>
          </a:solidFill>
          <a:ln>
            <a:noFill/>
          </a:ln>
          <a:extLst>
            <a:ext uri="{91240B29-F687-4F45-9708-019B960494DF}">
              <a14:hiddenLine xmlns:a14="http://schemas.microsoft.com/office/drawing/2010/main" w="15875" algn="ctr">
                <a:solidFill>
                  <a:srgbClr val="000000"/>
                </a:solidFill>
                <a:miter lim="800000"/>
                <a:headEnd/>
                <a:tailEnd/>
              </a14:hiddenLine>
            </a:ext>
          </a:extLst>
        </p:spPr>
        <p:txBody>
          <a:bodyPr lIns="108000" tIns="54000" rIns="108000" bIns="54000"/>
          <a:lstStyle>
            <a:lvl1pPr eaLnBrk="0" hangingPunct="0">
              <a:spcBef>
                <a:spcPct val="50000"/>
              </a:spcBef>
              <a:defRPr>
                <a:solidFill>
                  <a:schemeClr val="bg2"/>
                </a:solidFill>
                <a:latin typeface="Arial" charset="0"/>
                <a:ea typeface="MS PGothic" pitchFamily="34" charset="-128"/>
              </a:defRPr>
            </a:lvl1pPr>
            <a:lvl2pPr marL="742950" indent="-285750" eaLnBrk="0" hangingPunct="0">
              <a:spcBef>
                <a:spcPct val="50000"/>
              </a:spcBef>
              <a:defRPr>
                <a:solidFill>
                  <a:schemeClr val="bg2"/>
                </a:solidFill>
                <a:latin typeface="Arial" charset="0"/>
                <a:ea typeface="MS PGothic" pitchFamily="34" charset="-128"/>
              </a:defRPr>
            </a:lvl2pPr>
            <a:lvl3pPr marL="1143000" indent="-228600" eaLnBrk="0" hangingPunct="0">
              <a:spcBef>
                <a:spcPct val="50000"/>
              </a:spcBef>
              <a:defRPr>
                <a:solidFill>
                  <a:schemeClr val="bg2"/>
                </a:solidFill>
                <a:latin typeface="Arial" charset="0"/>
                <a:ea typeface="MS PGothic" pitchFamily="34" charset="-128"/>
              </a:defRPr>
            </a:lvl3pPr>
            <a:lvl4pPr marL="1600200" indent="-228600" eaLnBrk="0" hangingPunct="0">
              <a:spcBef>
                <a:spcPct val="50000"/>
              </a:spcBef>
              <a:defRPr>
                <a:solidFill>
                  <a:schemeClr val="bg2"/>
                </a:solidFill>
                <a:latin typeface="Arial" charset="0"/>
                <a:ea typeface="MS PGothic" pitchFamily="34" charset="-128"/>
              </a:defRPr>
            </a:lvl4pPr>
            <a:lvl5pPr marL="2057400" indent="-228600" eaLnBrk="0" hangingPunct="0">
              <a:spcBef>
                <a:spcPct val="50000"/>
              </a:spcBef>
              <a:defRPr>
                <a:solidFill>
                  <a:schemeClr val="bg2"/>
                </a:solidFill>
                <a:latin typeface="Arial" charset="0"/>
                <a:ea typeface="MS PGothic" pitchFamily="34" charset="-128"/>
              </a:defRPr>
            </a:lvl5pPr>
            <a:lvl6pPr marL="2514600" indent="-228600" eaLnBrk="0" fontAlgn="base" hangingPunct="0">
              <a:spcBef>
                <a:spcPct val="50000"/>
              </a:spcBef>
              <a:spcAft>
                <a:spcPct val="0"/>
              </a:spcAft>
              <a:defRPr>
                <a:solidFill>
                  <a:schemeClr val="bg2"/>
                </a:solidFill>
                <a:latin typeface="Arial" charset="0"/>
                <a:ea typeface="MS PGothic" pitchFamily="34" charset="-128"/>
              </a:defRPr>
            </a:lvl6pPr>
            <a:lvl7pPr marL="2971800" indent="-228600" eaLnBrk="0" fontAlgn="base" hangingPunct="0">
              <a:spcBef>
                <a:spcPct val="50000"/>
              </a:spcBef>
              <a:spcAft>
                <a:spcPct val="0"/>
              </a:spcAft>
              <a:defRPr>
                <a:solidFill>
                  <a:schemeClr val="bg2"/>
                </a:solidFill>
                <a:latin typeface="Arial" charset="0"/>
                <a:ea typeface="MS PGothic" pitchFamily="34" charset="-128"/>
              </a:defRPr>
            </a:lvl7pPr>
            <a:lvl8pPr marL="3429000" indent="-228600" eaLnBrk="0" fontAlgn="base" hangingPunct="0">
              <a:spcBef>
                <a:spcPct val="50000"/>
              </a:spcBef>
              <a:spcAft>
                <a:spcPct val="0"/>
              </a:spcAft>
              <a:defRPr>
                <a:solidFill>
                  <a:schemeClr val="bg2"/>
                </a:solidFill>
                <a:latin typeface="Arial" charset="0"/>
                <a:ea typeface="MS PGothic" pitchFamily="34" charset="-128"/>
              </a:defRPr>
            </a:lvl8pPr>
            <a:lvl9pPr marL="3886200" indent="-228600" eaLnBrk="0" fontAlgn="base" hangingPunct="0">
              <a:spcBef>
                <a:spcPct val="50000"/>
              </a:spcBef>
              <a:spcAft>
                <a:spcPct val="0"/>
              </a:spcAft>
              <a:defRPr>
                <a:solidFill>
                  <a:schemeClr val="bg2"/>
                </a:solidFill>
                <a:latin typeface="Arial" charset="0"/>
                <a:ea typeface="MS PGothic" pitchFamily="34" charset="-128"/>
              </a:defRPr>
            </a:lvl9pPr>
          </a:lstStyle>
          <a:p>
            <a:pPr eaLnBrk="1" hangingPunct="1">
              <a:spcBef>
                <a:spcPct val="0"/>
              </a:spcBef>
              <a:buClr>
                <a:schemeClr val="accent2"/>
              </a:buClr>
              <a:defRPr/>
            </a:pPr>
            <a:r>
              <a:rPr lang="en-US" altLang="de-DE" sz="1400" b="1" dirty="0">
                <a:solidFill>
                  <a:srgbClr val="000000"/>
                </a:solidFill>
                <a:cs typeface="Arial" charset="0"/>
              </a:rPr>
              <a:t>Integrated webserver</a:t>
            </a:r>
          </a:p>
          <a:p>
            <a:pPr marL="285750" indent="-285750" eaLnBrk="1" hangingPunct="1">
              <a:spcBef>
                <a:spcPct val="0"/>
              </a:spcBef>
              <a:buClr>
                <a:schemeClr val="accent1"/>
              </a:buClr>
              <a:buFont typeface="Arial" panose="020B0604020202020204" pitchFamily="34" charset="0"/>
              <a:buChar char="•"/>
              <a:defRPr/>
            </a:pPr>
            <a:r>
              <a:rPr lang="en-US" altLang="de-DE" sz="1400" dirty="0">
                <a:solidFill>
                  <a:srgbClr val="000000"/>
                </a:solidFill>
                <a:cs typeface="Arial" charset="0"/>
              </a:rPr>
              <a:t>Design websites with own images </a:t>
            </a:r>
            <a:r>
              <a:rPr lang="ru-RU" altLang="de-DE" sz="1400" dirty="0">
                <a:solidFill>
                  <a:srgbClr val="000000"/>
                </a:solidFill>
                <a:cs typeface="Arial" charset="0"/>
              </a:rPr>
              <a:t>   </a:t>
            </a:r>
            <a:r>
              <a:rPr lang="en-US" altLang="de-DE" sz="1400" dirty="0">
                <a:solidFill>
                  <a:srgbClr val="000000"/>
                </a:solidFill>
                <a:cs typeface="Arial" charset="0"/>
              </a:rPr>
              <a:t>and icons – without HTML</a:t>
            </a:r>
          </a:p>
          <a:p>
            <a:pPr marL="285750" indent="-285750" eaLnBrk="1" hangingPunct="1">
              <a:spcBef>
                <a:spcPct val="0"/>
              </a:spcBef>
              <a:buClr>
                <a:schemeClr val="accent1"/>
              </a:buClr>
              <a:buFont typeface="Arial" panose="020B0604020202020204" pitchFamily="34" charset="0"/>
              <a:buChar char="•"/>
              <a:defRPr/>
            </a:pPr>
            <a:r>
              <a:rPr lang="en-US" altLang="de-DE" sz="1400" dirty="0">
                <a:solidFill>
                  <a:srgbClr val="000000"/>
                </a:solidFill>
                <a:cs typeface="Arial" charset="0"/>
              </a:rPr>
              <a:t>No HTML knowledge necessary</a:t>
            </a:r>
          </a:p>
          <a:p>
            <a:pPr marL="285750" indent="-285750" eaLnBrk="1" hangingPunct="1">
              <a:spcBef>
                <a:spcPct val="0"/>
              </a:spcBef>
              <a:buClr>
                <a:schemeClr val="accent1"/>
              </a:buClr>
              <a:buFont typeface="Arial" panose="020B0604020202020204" pitchFamily="34" charset="0"/>
              <a:buChar char="•"/>
              <a:defRPr/>
            </a:pPr>
            <a:r>
              <a:rPr lang="en-US" altLang="de-DE" sz="1400" dirty="0">
                <a:solidFill>
                  <a:srgbClr val="000000"/>
                </a:solidFill>
                <a:cs typeface="Arial" charset="0"/>
              </a:rPr>
              <a:t>Or view like message text and TDE</a:t>
            </a:r>
          </a:p>
          <a:p>
            <a:pPr marL="285750" indent="-285750" eaLnBrk="1" hangingPunct="1">
              <a:spcBef>
                <a:spcPct val="0"/>
              </a:spcBef>
              <a:buClr>
                <a:schemeClr val="accent1"/>
              </a:buClr>
              <a:buFont typeface="Arial" panose="020B0604020202020204" pitchFamily="34" charset="0"/>
              <a:buChar char="•"/>
              <a:defRPr/>
            </a:pPr>
            <a:r>
              <a:rPr lang="en-US" altLang="de-DE" sz="1400" dirty="0">
                <a:solidFill>
                  <a:srgbClr val="000000"/>
                </a:solidFill>
                <a:cs typeface="Arial" charset="0"/>
              </a:rPr>
              <a:t>View like LOGO! or </a:t>
            </a:r>
            <a:br>
              <a:rPr lang="en-US" altLang="de-DE" sz="1400" dirty="0">
                <a:solidFill>
                  <a:srgbClr val="000000"/>
                </a:solidFill>
                <a:cs typeface="Arial" charset="0"/>
              </a:rPr>
            </a:br>
            <a:r>
              <a:rPr lang="en-US" altLang="de-DE" sz="1400" dirty="0">
                <a:solidFill>
                  <a:srgbClr val="000000"/>
                </a:solidFill>
                <a:cs typeface="Arial" charset="0"/>
              </a:rPr>
              <a:t>LOGO! TDE with use of function keys</a:t>
            </a:r>
          </a:p>
        </p:txBody>
      </p:sp>
      <p:sp>
        <p:nvSpPr>
          <p:cNvPr id="14" name="Textfeld 13"/>
          <p:cNvSpPr txBox="1"/>
          <p:nvPr/>
        </p:nvSpPr>
        <p:spPr>
          <a:xfrm>
            <a:off x="5161696" y="5601954"/>
            <a:ext cx="2345267" cy="636527"/>
          </a:xfrm>
          <a:prstGeom prst="rect">
            <a:avLst/>
          </a:prstGeom>
          <a:noFill/>
        </p:spPr>
        <p:txBody>
          <a:bodyPr wrap="none" lIns="0" tIns="0" rIns="0" bIns="0" rtlCol="0">
            <a:noAutofit/>
          </a:bodyPr>
          <a:lstStyle/>
          <a:p>
            <a:pPr algn="ctr">
              <a:lnSpc>
                <a:spcPct val="110000"/>
              </a:lnSpc>
              <a:spcBef>
                <a:spcPts val="0"/>
              </a:spcBef>
            </a:pPr>
            <a:r>
              <a:rPr lang="en-US" sz="1400" b="1" dirty="0">
                <a:solidFill>
                  <a:srgbClr val="005F87"/>
                </a:solidFill>
              </a:rPr>
              <a:t>Temperature range</a:t>
            </a:r>
          </a:p>
          <a:p>
            <a:pPr algn="ctr">
              <a:lnSpc>
                <a:spcPct val="110000"/>
              </a:lnSpc>
              <a:spcBef>
                <a:spcPts val="0"/>
              </a:spcBef>
            </a:pPr>
            <a:r>
              <a:rPr lang="en-US" sz="1400" b="1" dirty="0">
                <a:solidFill>
                  <a:srgbClr val="005F87"/>
                </a:solidFill>
              </a:rPr>
              <a:t>-20 °C to 55 °C</a:t>
            </a:r>
          </a:p>
        </p:txBody>
      </p:sp>
      <p:pic>
        <p:nvPicPr>
          <p:cNvPr id="22" name="Grafik 21">
            <a:extLst>
              <a:ext uri="{FF2B5EF4-FFF2-40B4-BE49-F238E27FC236}">
                <a16:creationId xmlns:a16="http://schemas.microsoft.com/office/drawing/2014/main" id="{F507862F-42E6-4464-BFE3-F243B1A8C6B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95897" y="1789158"/>
            <a:ext cx="3057862" cy="3812796"/>
          </a:xfrm>
          <a:prstGeom prst="rect">
            <a:avLst/>
          </a:prstGeom>
        </p:spPr>
      </p:pic>
      <p:sp>
        <p:nvSpPr>
          <p:cNvPr id="23" name="Rechteck 22">
            <a:extLst>
              <a:ext uri="{FF2B5EF4-FFF2-40B4-BE49-F238E27FC236}">
                <a16:creationId xmlns:a16="http://schemas.microsoft.com/office/drawing/2014/main" id="{6E398A00-A976-400D-BCEE-00A75C7A35A9}"/>
              </a:ext>
            </a:extLst>
          </p:cNvPr>
          <p:cNvSpPr/>
          <p:nvPr/>
        </p:nvSpPr>
        <p:spPr bwMode="auto">
          <a:xfrm>
            <a:off x="3877476" y="1501821"/>
            <a:ext cx="288000" cy="287337"/>
          </a:xfrm>
          <a:prstGeom prst="rect">
            <a:avLst/>
          </a:prstGeom>
          <a:solidFill>
            <a:srgbClr val="AAB4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8000" tIns="54000" rIns="108000" bIns="54000" spcCol="72000" anchor="ctr"/>
          <a:lstStyle/>
          <a:p>
            <a:pPr algn="ctr">
              <a:lnSpc>
                <a:spcPct val="110000"/>
              </a:lnSpc>
              <a:buFont typeface="Wingdings" charset="0"/>
              <a:buNone/>
              <a:defRPr/>
            </a:pPr>
            <a:r>
              <a:rPr lang="en-US" b="1" dirty="0">
                <a:solidFill>
                  <a:srgbClr val="FFFFFF"/>
                </a:solidFill>
                <a:latin typeface="Arial" pitchFamily="34" charset="0"/>
                <a:ea typeface="ＭＳ Ｐゴシック" charset="-128"/>
                <a:cs typeface="+mn-cs"/>
              </a:rPr>
              <a:t>+</a:t>
            </a:r>
          </a:p>
        </p:txBody>
      </p:sp>
      <p:sp>
        <p:nvSpPr>
          <p:cNvPr id="24" name="Rechteck 23">
            <a:extLst>
              <a:ext uri="{FF2B5EF4-FFF2-40B4-BE49-F238E27FC236}">
                <a16:creationId xmlns:a16="http://schemas.microsoft.com/office/drawing/2014/main" id="{8AD5D50B-A1AA-4E45-A90D-5D9ECD99A0DD}"/>
              </a:ext>
            </a:extLst>
          </p:cNvPr>
          <p:cNvSpPr/>
          <p:nvPr/>
        </p:nvSpPr>
        <p:spPr bwMode="auto">
          <a:xfrm>
            <a:off x="3867423" y="4179018"/>
            <a:ext cx="288000" cy="287337"/>
          </a:xfrm>
          <a:prstGeom prst="rect">
            <a:avLst/>
          </a:prstGeom>
          <a:solidFill>
            <a:srgbClr val="AAB4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8000" tIns="54000" rIns="108000" bIns="54000" spcCol="72000" anchor="ctr"/>
          <a:lstStyle/>
          <a:p>
            <a:pPr algn="ctr">
              <a:lnSpc>
                <a:spcPct val="110000"/>
              </a:lnSpc>
              <a:buFont typeface="Wingdings" charset="0"/>
              <a:buNone/>
              <a:defRPr/>
            </a:pPr>
            <a:r>
              <a:rPr lang="en-US" b="1" dirty="0">
                <a:solidFill>
                  <a:srgbClr val="FFFFFF"/>
                </a:solidFill>
                <a:latin typeface="Arial" pitchFamily="34" charset="0"/>
                <a:ea typeface="ＭＳ Ｐゴシック" charset="-128"/>
                <a:cs typeface="+mn-cs"/>
              </a:rPr>
              <a:t>+</a:t>
            </a:r>
          </a:p>
        </p:txBody>
      </p:sp>
      <p:sp>
        <p:nvSpPr>
          <p:cNvPr id="25" name="Rechteck 24">
            <a:extLst>
              <a:ext uri="{FF2B5EF4-FFF2-40B4-BE49-F238E27FC236}">
                <a16:creationId xmlns:a16="http://schemas.microsoft.com/office/drawing/2014/main" id="{9464EDD7-D2C9-48F5-8BEF-74ED431EAE4A}"/>
              </a:ext>
            </a:extLst>
          </p:cNvPr>
          <p:cNvSpPr/>
          <p:nvPr/>
        </p:nvSpPr>
        <p:spPr bwMode="auto">
          <a:xfrm>
            <a:off x="11348139" y="1501820"/>
            <a:ext cx="288000" cy="287337"/>
          </a:xfrm>
          <a:prstGeom prst="rect">
            <a:avLst/>
          </a:prstGeom>
          <a:solidFill>
            <a:srgbClr val="AAB4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8000" tIns="54000" rIns="108000" bIns="54000" spcCol="72000" anchor="ctr"/>
          <a:lstStyle/>
          <a:p>
            <a:pPr algn="ctr">
              <a:lnSpc>
                <a:spcPct val="110000"/>
              </a:lnSpc>
              <a:buFont typeface="Wingdings" charset="0"/>
              <a:buNone/>
              <a:defRPr/>
            </a:pPr>
            <a:r>
              <a:rPr lang="en-US" b="1" dirty="0">
                <a:solidFill>
                  <a:srgbClr val="FFFFFF"/>
                </a:solidFill>
                <a:latin typeface="Arial" pitchFamily="34" charset="0"/>
                <a:ea typeface="ＭＳ Ｐゴシック" charset="-128"/>
                <a:cs typeface="+mn-cs"/>
              </a:rPr>
              <a:t>+</a:t>
            </a:r>
          </a:p>
        </p:txBody>
      </p:sp>
      <p:sp>
        <p:nvSpPr>
          <p:cNvPr id="26" name="Rechteck 25">
            <a:extLst>
              <a:ext uri="{FF2B5EF4-FFF2-40B4-BE49-F238E27FC236}">
                <a16:creationId xmlns:a16="http://schemas.microsoft.com/office/drawing/2014/main" id="{EEE3A60A-B854-4304-80FA-84C999AF5D92}"/>
              </a:ext>
            </a:extLst>
          </p:cNvPr>
          <p:cNvSpPr/>
          <p:nvPr/>
        </p:nvSpPr>
        <p:spPr bwMode="auto">
          <a:xfrm>
            <a:off x="11351602" y="3197383"/>
            <a:ext cx="288000" cy="287337"/>
          </a:xfrm>
          <a:prstGeom prst="rect">
            <a:avLst/>
          </a:prstGeom>
          <a:solidFill>
            <a:srgbClr val="AAB4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8000" tIns="54000" rIns="108000" bIns="54000" spcCol="72000" anchor="ctr"/>
          <a:lstStyle/>
          <a:p>
            <a:pPr algn="ctr">
              <a:lnSpc>
                <a:spcPct val="110000"/>
              </a:lnSpc>
              <a:buFont typeface="Wingdings" charset="0"/>
              <a:buNone/>
              <a:defRPr/>
            </a:pPr>
            <a:r>
              <a:rPr lang="en-US" b="1" dirty="0">
                <a:solidFill>
                  <a:srgbClr val="FFFFFF"/>
                </a:solidFill>
                <a:latin typeface="Arial" pitchFamily="34" charset="0"/>
                <a:ea typeface="ＭＳ Ｐゴシック" charset="-128"/>
                <a:cs typeface="+mn-cs"/>
              </a:rPr>
              <a:t>+</a:t>
            </a:r>
          </a:p>
        </p:txBody>
      </p:sp>
      <p:sp>
        <p:nvSpPr>
          <p:cNvPr id="28" name="Rechteck 27">
            <a:extLst>
              <a:ext uri="{FF2B5EF4-FFF2-40B4-BE49-F238E27FC236}">
                <a16:creationId xmlns:a16="http://schemas.microsoft.com/office/drawing/2014/main" id="{08727B94-F413-4D4C-B945-FA6E407A23AE}"/>
              </a:ext>
            </a:extLst>
          </p:cNvPr>
          <p:cNvSpPr/>
          <p:nvPr/>
        </p:nvSpPr>
        <p:spPr bwMode="auto">
          <a:xfrm>
            <a:off x="11356539" y="5004488"/>
            <a:ext cx="288000" cy="287337"/>
          </a:xfrm>
          <a:prstGeom prst="rect">
            <a:avLst/>
          </a:prstGeom>
          <a:solidFill>
            <a:srgbClr val="AAB4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8000" tIns="54000" rIns="108000" bIns="54000" spcCol="72000" anchor="ctr"/>
          <a:lstStyle/>
          <a:p>
            <a:pPr algn="ctr">
              <a:lnSpc>
                <a:spcPct val="110000"/>
              </a:lnSpc>
              <a:buFont typeface="Wingdings" charset="0"/>
              <a:buNone/>
              <a:defRPr/>
            </a:pPr>
            <a:r>
              <a:rPr lang="en-US" b="1" dirty="0">
                <a:solidFill>
                  <a:srgbClr val="FFFFFF"/>
                </a:solidFill>
                <a:latin typeface="Arial" pitchFamily="34" charset="0"/>
                <a:ea typeface="ＭＳ Ｐゴシック" charset="-128"/>
                <a:cs typeface="+mn-cs"/>
              </a:rPr>
              <a:t>+</a:t>
            </a:r>
          </a:p>
        </p:txBody>
      </p:sp>
    </p:spTree>
    <p:custDataLst>
      <p:tags r:id="rId1"/>
    </p:custDataLst>
    <p:extLst>
      <p:ext uri="{BB962C8B-B14F-4D97-AF65-F5344CB8AC3E}">
        <p14:creationId xmlns:p14="http://schemas.microsoft.com/office/powerpoint/2010/main" val="4117130322"/>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02633" y="1506717"/>
            <a:ext cx="4559174" cy="4499447"/>
          </a:xfrm>
          <a:prstGeom prst="rect">
            <a:avLst/>
          </a:prstGeom>
        </p:spPr>
      </p:pic>
      <p:sp>
        <p:nvSpPr>
          <p:cNvPr id="28674" name="cdtRectangle 2 Id116738"/>
          <p:cNvSpPr>
            <a:spLocks noGrp="1" noChangeArrowheads="1"/>
          </p:cNvSpPr>
          <p:nvPr>
            <p:ph type="title"/>
          </p:nvPr>
        </p:nvSpPr>
        <p:spPr/>
        <p:txBody>
          <a:bodyPr/>
          <a:lstStyle/>
          <a:p>
            <a:r>
              <a:rPr lang="en-US" altLang="de-DE" dirty="0"/>
              <a:t>LOGO! CMR highlights</a:t>
            </a:r>
          </a:p>
        </p:txBody>
      </p:sp>
      <p:sp>
        <p:nvSpPr>
          <p:cNvPr id="28687" name="Rectangle 22"/>
          <p:cNvSpPr>
            <a:spLocks noChangeArrowheads="1"/>
          </p:cNvSpPr>
          <p:nvPr/>
        </p:nvSpPr>
        <p:spPr bwMode="auto">
          <a:xfrm>
            <a:off x="8111828" y="2966558"/>
            <a:ext cx="3600000" cy="725976"/>
          </a:xfrm>
          <a:prstGeom prst="rect">
            <a:avLst/>
          </a:prstGeom>
          <a:solidFill>
            <a:srgbClr val="CDD9E1"/>
          </a:solidFill>
          <a:ln>
            <a:noFill/>
          </a:ln>
        </p:spPr>
        <p:txBody>
          <a:bodyPr lIns="108000" tIns="54000" rIns="108000" bIns="54000"/>
          <a:lstStyle>
            <a:lvl1pPr eaLnBrk="0" hangingPunct="0">
              <a:spcBef>
                <a:spcPct val="50000"/>
              </a:spcBef>
              <a:defRPr>
                <a:solidFill>
                  <a:schemeClr val="bg2"/>
                </a:solidFill>
                <a:latin typeface="Arial" charset="0"/>
                <a:ea typeface="ＭＳ Ｐゴシック" pitchFamily="34" charset="-128"/>
              </a:defRPr>
            </a:lvl1pPr>
            <a:lvl2pPr marL="742950" indent="-285750" eaLnBrk="0" hangingPunct="0">
              <a:spcBef>
                <a:spcPct val="50000"/>
              </a:spcBef>
              <a:defRPr>
                <a:solidFill>
                  <a:schemeClr val="bg2"/>
                </a:solidFill>
                <a:latin typeface="Arial" charset="0"/>
                <a:ea typeface="ＭＳ Ｐゴシック" pitchFamily="34" charset="-128"/>
              </a:defRPr>
            </a:lvl2pPr>
            <a:lvl3pPr marL="1143000" indent="-228600" eaLnBrk="0" hangingPunct="0">
              <a:spcBef>
                <a:spcPct val="50000"/>
              </a:spcBef>
              <a:defRPr>
                <a:solidFill>
                  <a:schemeClr val="bg2"/>
                </a:solidFill>
                <a:latin typeface="Arial" charset="0"/>
                <a:ea typeface="ＭＳ Ｐゴシック" pitchFamily="34" charset="-128"/>
              </a:defRPr>
            </a:lvl3pPr>
            <a:lvl4pPr marL="1600200" indent="-228600" eaLnBrk="0" hangingPunct="0">
              <a:spcBef>
                <a:spcPct val="50000"/>
              </a:spcBef>
              <a:defRPr>
                <a:solidFill>
                  <a:schemeClr val="bg2"/>
                </a:solidFill>
                <a:latin typeface="Arial" charset="0"/>
                <a:ea typeface="ＭＳ Ｐゴシック" pitchFamily="34" charset="-128"/>
              </a:defRPr>
            </a:lvl4pPr>
            <a:lvl5pPr marL="2057400" indent="-228600" eaLnBrk="0" hangingPunct="0">
              <a:spcBef>
                <a:spcPct val="50000"/>
              </a:spcBef>
              <a:defRPr>
                <a:solidFill>
                  <a:schemeClr val="bg2"/>
                </a:solidFill>
                <a:latin typeface="Arial" charset="0"/>
                <a:ea typeface="ＭＳ Ｐゴシック" pitchFamily="34" charset="-128"/>
              </a:defRPr>
            </a:lvl5pPr>
            <a:lvl6pPr marL="2514600" indent="-228600" eaLnBrk="0" fontAlgn="base" hangingPunct="0">
              <a:spcBef>
                <a:spcPct val="50000"/>
              </a:spcBef>
              <a:spcAft>
                <a:spcPct val="0"/>
              </a:spcAft>
              <a:defRPr>
                <a:solidFill>
                  <a:schemeClr val="bg2"/>
                </a:solidFill>
                <a:latin typeface="Arial" charset="0"/>
                <a:ea typeface="ＭＳ Ｐゴシック" pitchFamily="34" charset="-128"/>
              </a:defRPr>
            </a:lvl6pPr>
            <a:lvl7pPr marL="2971800" indent="-228600" eaLnBrk="0" fontAlgn="base" hangingPunct="0">
              <a:spcBef>
                <a:spcPct val="50000"/>
              </a:spcBef>
              <a:spcAft>
                <a:spcPct val="0"/>
              </a:spcAft>
              <a:defRPr>
                <a:solidFill>
                  <a:schemeClr val="bg2"/>
                </a:solidFill>
                <a:latin typeface="Arial" charset="0"/>
                <a:ea typeface="ＭＳ Ｐゴシック" pitchFamily="34" charset="-128"/>
              </a:defRPr>
            </a:lvl7pPr>
            <a:lvl8pPr marL="3429000" indent="-228600" eaLnBrk="0" fontAlgn="base" hangingPunct="0">
              <a:spcBef>
                <a:spcPct val="50000"/>
              </a:spcBef>
              <a:spcAft>
                <a:spcPct val="0"/>
              </a:spcAft>
              <a:defRPr>
                <a:solidFill>
                  <a:schemeClr val="bg2"/>
                </a:solidFill>
                <a:latin typeface="Arial" charset="0"/>
                <a:ea typeface="ＭＳ Ｐゴシック" pitchFamily="34" charset="-128"/>
              </a:defRPr>
            </a:lvl8pPr>
            <a:lvl9pPr marL="3886200" indent="-228600" eaLnBrk="0" fontAlgn="base" hangingPunct="0">
              <a:spcBef>
                <a:spcPct val="50000"/>
              </a:spcBef>
              <a:spcAft>
                <a:spcPct val="0"/>
              </a:spcAft>
              <a:defRPr>
                <a:solidFill>
                  <a:schemeClr val="bg2"/>
                </a:solidFill>
                <a:latin typeface="Arial" charset="0"/>
                <a:ea typeface="ＭＳ Ｐゴシック" pitchFamily="34" charset="-128"/>
              </a:defRPr>
            </a:lvl9pPr>
          </a:lstStyle>
          <a:p>
            <a:pPr>
              <a:lnSpc>
                <a:spcPct val="110000"/>
              </a:lnSpc>
              <a:spcBef>
                <a:spcPts val="0"/>
              </a:spcBef>
              <a:defRPr/>
            </a:pPr>
            <a:r>
              <a:rPr lang="en-US" sz="1600">
                <a:solidFill>
                  <a:schemeClr val="tx1"/>
                </a:solidFill>
                <a:latin typeface="Arial" pitchFamily="34" charset="0"/>
                <a:ea typeface="ＭＳ Ｐゴシック" charset="-128"/>
              </a:rPr>
              <a:t>Configuration via </a:t>
            </a:r>
          </a:p>
          <a:p>
            <a:pPr>
              <a:lnSpc>
                <a:spcPct val="110000"/>
              </a:lnSpc>
              <a:spcBef>
                <a:spcPts val="0"/>
              </a:spcBef>
              <a:defRPr/>
            </a:pPr>
            <a:r>
              <a:rPr lang="en-US" sz="1600">
                <a:solidFill>
                  <a:schemeClr val="tx1"/>
                </a:solidFill>
                <a:latin typeface="Arial" pitchFamily="34" charset="0"/>
                <a:ea typeface="ＭＳ Ｐゴシック" charset="-128"/>
              </a:rPr>
              <a:t>Web Interface</a:t>
            </a:r>
            <a:endParaRPr lang="en-US" sz="1600" dirty="0">
              <a:solidFill>
                <a:schemeClr val="tx1"/>
              </a:solidFill>
              <a:latin typeface="Arial" pitchFamily="34" charset="0"/>
              <a:ea typeface="ＭＳ Ｐゴシック" charset="-128"/>
            </a:endParaRPr>
          </a:p>
        </p:txBody>
      </p:sp>
      <p:sp>
        <p:nvSpPr>
          <p:cNvPr id="28683" name="Rectangle 22"/>
          <p:cNvSpPr>
            <a:spLocks noChangeArrowheads="1"/>
          </p:cNvSpPr>
          <p:nvPr/>
        </p:nvSpPr>
        <p:spPr bwMode="auto">
          <a:xfrm>
            <a:off x="642435" y="4661322"/>
            <a:ext cx="3600000" cy="723182"/>
          </a:xfrm>
          <a:prstGeom prst="rect">
            <a:avLst/>
          </a:prstGeom>
          <a:solidFill>
            <a:srgbClr val="CDD9E1"/>
          </a:solidFill>
          <a:ln>
            <a:noFill/>
          </a:ln>
        </p:spPr>
        <p:txBody>
          <a:bodyPr lIns="108000" tIns="54000" rIns="108000" bIns="54000"/>
          <a:lstStyle>
            <a:lvl1pPr eaLnBrk="0" hangingPunct="0">
              <a:spcBef>
                <a:spcPct val="50000"/>
              </a:spcBef>
              <a:defRPr>
                <a:solidFill>
                  <a:schemeClr val="bg2"/>
                </a:solidFill>
                <a:latin typeface="Arial" charset="0"/>
                <a:ea typeface="ＭＳ Ｐゴシック" pitchFamily="34" charset="-128"/>
              </a:defRPr>
            </a:lvl1pPr>
            <a:lvl2pPr marL="742950" indent="-285750" eaLnBrk="0" hangingPunct="0">
              <a:spcBef>
                <a:spcPct val="50000"/>
              </a:spcBef>
              <a:defRPr>
                <a:solidFill>
                  <a:schemeClr val="bg2"/>
                </a:solidFill>
                <a:latin typeface="Arial" charset="0"/>
                <a:ea typeface="ＭＳ Ｐゴシック" pitchFamily="34" charset="-128"/>
              </a:defRPr>
            </a:lvl2pPr>
            <a:lvl3pPr marL="1143000" indent="-228600" eaLnBrk="0" hangingPunct="0">
              <a:spcBef>
                <a:spcPct val="50000"/>
              </a:spcBef>
              <a:defRPr>
                <a:solidFill>
                  <a:schemeClr val="bg2"/>
                </a:solidFill>
                <a:latin typeface="Arial" charset="0"/>
                <a:ea typeface="ＭＳ Ｐゴシック" pitchFamily="34" charset="-128"/>
              </a:defRPr>
            </a:lvl3pPr>
            <a:lvl4pPr marL="1600200" indent="-228600" eaLnBrk="0" hangingPunct="0">
              <a:spcBef>
                <a:spcPct val="50000"/>
              </a:spcBef>
              <a:defRPr>
                <a:solidFill>
                  <a:schemeClr val="bg2"/>
                </a:solidFill>
                <a:latin typeface="Arial" charset="0"/>
                <a:ea typeface="ＭＳ Ｐゴシック" pitchFamily="34" charset="-128"/>
              </a:defRPr>
            </a:lvl4pPr>
            <a:lvl5pPr marL="2057400" indent="-228600" eaLnBrk="0" hangingPunct="0">
              <a:spcBef>
                <a:spcPct val="50000"/>
              </a:spcBef>
              <a:defRPr>
                <a:solidFill>
                  <a:schemeClr val="bg2"/>
                </a:solidFill>
                <a:latin typeface="Arial" charset="0"/>
                <a:ea typeface="ＭＳ Ｐゴシック" pitchFamily="34" charset="-128"/>
              </a:defRPr>
            </a:lvl5pPr>
            <a:lvl6pPr marL="2514600" indent="-228600" eaLnBrk="0" fontAlgn="base" hangingPunct="0">
              <a:spcBef>
                <a:spcPct val="50000"/>
              </a:spcBef>
              <a:spcAft>
                <a:spcPct val="0"/>
              </a:spcAft>
              <a:defRPr>
                <a:solidFill>
                  <a:schemeClr val="bg2"/>
                </a:solidFill>
                <a:latin typeface="Arial" charset="0"/>
                <a:ea typeface="ＭＳ Ｐゴシック" pitchFamily="34" charset="-128"/>
              </a:defRPr>
            </a:lvl6pPr>
            <a:lvl7pPr marL="2971800" indent="-228600" eaLnBrk="0" fontAlgn="base" hangingPunct="0">
              <a:spcBef>
                <a:spcPct val="50000"/>
              </a:spcBef>
              <a:spcAft>
                <a:spcPct val="0"/>
              </a:spcAft>
              <a:defRPr>
                <a:solidFill>
                  <a:schemeClr val="bg2"/>
                </a:solidFill>
                <a:latin typeface="Arial" charset="0"/>
                <a:ea typeface="ＭＳ Ｐゴシック" pitchFamily="34" charset="-128"/>
              </a:defRPr>
            </a:lvl7pPr>
            <a:lvl8pPr marL="3429000" indent="-228600" eaLnBrk="0" fontAlgn="base" hangingPunct="0">
              <a:spcBef>
                <a:spcPct val="50000"/>
              </a:spcBef>
              <a:spcAft>
                <a:spcPct val="0"/>
              </a:spcAft>
              <a:defRPr>
                <a:solidFill>
                  <a:schemeClr val="bg2"/>
                </a:solidFill>
                <a:latin typeface="Arial" charset="0"/>
                <a:ea typeface="ＭＳ Ｐゴシック" pitchFamily="34" charset="-128"/>
              </a:defRPr>
            </a:lvl8pPr>
            <a:lvl9pPr marL="3886200" indent="-228600" eaLnBrk="0" fontAlgn="base" hangingPunct="0">
              <a:spcBef>
                <a:spcPct val="50000"/>
              </a:spcBef>
              <a:spcAft>
                <a:spcPct val="0"/>
              </a:spcAft>
              <a:defRPr>
                <a:solidFill>
                  <a:schemeClr val="bg2"/>
                </a:solidFill>
                <a:latin typeface="Arial" charset="0"/>
                <a:ea typeface="ＭＳ Ｐゴシック" pitchFamily="34" charset="-128"/>
              </a:defRPr>
            </a:lvl9pPr>
          </a:lstStyle>
          <a:p>
            <a:pPr>
              <a:lnSpc>
                <a:spcPct val="110000"/>
              </a:lnSpc>
              <a:spcBef>
                <a:spcPts val="0"/>
              </a:spcBef>
              <a:defRPr/>
            </a:pPr>
            <a:r>
              <a:rPr lang="en-US" sz="1600">
                <a:solidFill>
                  <a:schemeClr val="tx1"/>
                </a:solidFill>
                <a:latin typeface="Arial" pitchFamily="34" charset="0"/>
                <a:ea typeface="ＭＳ Ｐゴシック" charset="-128"/>
              </a:rPr>
              <a:t>Position detection using</a:t>
            </a:r>
          </a:p>
          <a:p>
            <a:pPr>
              <a:lnSpc>
                <a:spcPct val="110000"/>
              </a:lnSpc>
              <a:spcBef>
                <a:spcPts val="0"/>
              </a:spcBef>
              <a:defRPr/>
            </a:pPr>
            <a:r>
              <a:rPr lang="en-US" sz="1600">
                <a:solidFill>
                  <a:schemeClr val="tx1"/>
                </a:solidFill>
                <a:latin typeface="Arial" pitchFamily="34" charset="0"/>
                <a:ea typeface="ＭＳ Ｐゴシック" charset="-128"/>
              </a:rPr>
              <a:t>GPS-signal</a:t>
            </a:r>
            <a:endParaRPr lang="en-US" sz="1600" dirty="0">
              <a:solidFill>
                <a:schemeClr val="tx1"/>
              </a:solidFill>
              <a:latin typeface="Arial" pitchFamily="34" charset="0"/>
              <a:ea typeface="ＭＳ Ｐゴシック" charset="-128"/>
            </a:endParaRPr>
          </a:p>
        </p:txBody>
      </p:sp>
      <p:sp>
        <p:nvSpPr>
          <p:cNvPr id="28689" name="Rectangle 22"/>
          <p:cNvSpPr>
            <a:spLocks noChangeArrowheads="1"/>
          </p:cNvSpPr>
          <p:nvPr>
            <p:custDataLst>
              <p:tags r:id="rId2"/>
            </p:custDataLst>
          </p:nvPr>
        </p:nvSpPr>
        <p:spPr bwMode="auto">
          <a:xfrm>
            <a:off x="642435" y="3120679"/>
            <a:ext cx="3600000" cy="1466412"/>
          </a:xfrm>
          <a:prstGeom prst="rect">
            <a:avLst/>
          </a:prstGeom>
          <a:solidFill>
            <a:srgbClr val="CDD9E1"/>
          </a:solidFill>
          <a:ln>
            <a:noFill/>
          </a:ln>
        </p:spPr>
        <p:txBody>
          <a:bodyPr lIns="108000" tIns="54000" rIns="108000" bIns="54000"/>
          <a:lstStyle>
            <a:lvl1pPr eaLnBrk="0" hangingPunct="0">
              <a:spcBef>
                <a:spcPct val="50000"/>
              </a:spcBef>
              <a:defRPr>
                <a:solidFill>
                  <a:schemeClr val="bg2"/>
                </a:solidFill>
                <a:latin typeface="Arial" charset="0"/>
                <a:ea typeface="ＭＳ Ｐゴシック" pitchFamily="34" charset="-128"/>
              </a:defRPr>
            </a:lvl1pPr>
            <a:lvl2pPr marL="742950" indent="-285750" eaLnBrk="0" hangingPunct="0">
              <a:spcBef>
                <a:spcPct val="50000"/>
              </a:spcBef>
              <a:defRPr>
                <a:solidFill>
                  <a:schemeClr val="bg2"/>
                </a:solidFill>
                <a:latin typeface="Arial" charset="0"/>
                <a:ea typeface="ＭＳ Ｐゴシック" pitchFamily="34" charset="-128"/>
              </a:defRPr>
            </a:lvl2pPr>
            <a:lvl3pPr marL="1143000" indent="-228600" eaLnBrk="0" hangingPunct="0">
              <a:spcBef>
                <a:spcPct val="50000"/>
              </a:spcBef>
              <a:defRPr>
                <a:solidFill>
                  <a:schemeClr val="bg2"/>
                </a:solidFill>
                <a:latin typeface="Arial" charset="0"/>
                <a:ea typeface="ＭＳ Ｐゴシック" pitchFamily="34" charset="-128"/>
              </a:defRPr>
            </a:lvl3pPr>
            <a:lvl4pPr marL="1600200" indent="-228600" eaLnBrk="0" hangingPunct="0">
              <a:spcBef>
                <a:spcPct val="50000"/>
              </a:spcBef>
              <a:defRPr>
                <a:solidFill>
                  <a:schemeClr val="bg2"/>
                </a:solidFill>
                <a:latin typeface="Arial" charset="0"/>
                <a:ea typeface="ＭＳ Ｐゴシック" pitchFamily="34" charset="-128"/>
              </a:defRPr>
            </a:lvl4pPr>
            <a:lvl5pPr marL="2057400" indent="-228600" eaLnBrk="0" hangingPunct="0">
              <a:spcBef>
                <a:spcPct val="50000"/>
              </a:spcBef>
              <a:defRPr>
                <a:solidFill>
                  <a:schemeClr val="bg2"/>
                </a:solidFill>
                <a:latin typeface="Arial" charset="0"/>
                <a:ea typeface="ＭＳ Ｐゴシック" pitchFamily="34" charset="-128"/>
              </a:defRPr>
            </a:lvl5pPr>
            <a:lvl6pPr marL="2514600" indent="-228600" eaLnBrk="0" fontAlgn="base" hangingPunct="0">
              <a:spcBef>
                <a:spcPct val="50000"/>
              </a:spcBef>
              <a:spcAft>
                <a:spcPct val="0"/>
              </a:spcAft>
              <a:defRPr>
                <a:solidFill>
                  <a:schemeClr val="bg2"/>
                </a:solidFill>
                <a:latin typeface="Arial" charset="0"/>
                <a:ea typeface="ＭＳ Ｐゴシック" pitchFamily="34" charset="-128"/>
              </a:defRPr>
            </a:lvl6pPr>
            <a:lvl7pPr marL="2971800" indent="-228600" eaLnBrk="0" fontAlgn="base" hangingPunct="0">
              <a:spcBef>
                <a:spcPct val="50000"/>
              </a:spcBef>
              <a:spcAft>
                <a:spcPct val="0"/>
              </a:spcAft>
              <a:defRPr>
                <a:solidFill>
                  <a:schemeClr val="bg2"/>
                </a:solidFill>
                <a:latin typeface="Arial" charset="0"/>
                <a:ea typeface="ＭＳ Ｐゴシック" pitchFamily="34" charset="-128"/>
              </a:defRPr>
            </a:lvl7pPr>
            <a:lvl8pPr marL="3429000" indent="-228600" eaLnBrk="0" fontAlgn="base" hangingPunct="0">
              <a:spcBef>
                <a:spcPct val="50000"/>
              </a:spcBef>
              <a:spcAft>
                <a:spcPct val="0"/>
              </a:spcAft>
              <a:defRPr>
                <a:solidFill>
                  <a:schemeClr val="bg2"/>
                </a:solidFill>
                <a:latin typeface="Arial" charset="0"/>
                <a:ea typeface="ＭＳ Ｐゴシック" pitchFamily="34" charset="-128"/>
              </a:defRPr>
            </a:lvl8pPr>
            <a:lvl9pPr marL="3886200" indent="-228600" eaLnBrk="0" fontAlgn="base" hangingPunct="0">
              <a:spcBef>
                <a:spcPct val="50000"/>
              </a:spcBef>
              <a:spcAft>
                <a:spcPct val="0"/>
              </a:spcAft>
              <a:defRPr>
                <a:solidFill>
                  <a:schemeClr val="bg2"/>
                </a:solidFill>
                <a:latin typeface="Arial" charset="0"/>
                <a:ea typeface="ＭＳ Ｐゴシック" pitchFamily="34" charset="-128"/>
              </a:defRPr>
            </a:lvl9pPr>
          </a:lstStyle>
          <a:p>
            <a:pPr>
              <a:lnSpc>
                <a:spcPct val="110000"/>
              </a:lnSpc>
              <a:spcBef>
                <a:spcPts val="0"/>
              </a:spcBef>
              <a:defRPr/>
            </a:pPr>
            <a:r>
              <a:rPr lang="en-US" sz="1600" dirty="0">
                <a:solidFill>
                  <a:schemeClr val="tx1"/>
                </a:solidFill>
                <a:ea typeface="ＭＳ Ｐゴシック" charset="-128"/>
              </a:rPr>
              <a:t>Time synchronization of </a:t>
            </a:r>
          </a:p>
          <a:p>
            <a:pPr>
              <a:lnSpc>
                <a:spcPct val="110000"/>
              </a:lnSpc>
              <a:spcBef>
                <a:spcPts val="0"/>
              </a:spcBef>
              <a:defRPr/>
            </a:pPr>
            <a:r>
              <a:rPr lang="en-US" sz="1600" dirty="0">
                <a:solidFill>
                  <a:schemeClr val="tx1"/>
                </a:solidFill>
                <a:ea typeface="ＭＳ Ｐゴシック" charset="-128"/>
              </a:rPr>
              <a:t>LOGO! using </a:t>
            </a:r>
          </a:p>
          <a:p>
            <a:pPr marL="179388" lvl="1" indent="-177800" eaLnBrk="1" hangingPunct="1">
              <a:lnSpc>
                <a:spcPct val="110000"/>
              </a:lnSpc>
              <a:spcBef>
                <a:spcPct val="0"/>
              </a:spcBef>
              <a:buClr>
                <a:srgbClr val="879BAA"/>
              </a:buClr>
              <a:buSzPct val="100000"/>
              <a:buFont typeface="+mj-lt"/>
              <a:buChar char="•"/>
              <a:tabLst>
                <a:tab pos="180000" algn="l"/>
              </a:tabLst>
              <a:defRPr/>
            </a:pPr>
            <a:r>
              <a:rPr lang="en-US" sz="1600" dirty="0">
                <a:solidFill>
                  <a:schemeClr val="tx1"/>
                </a:solidFill>
                <a:ea typeface="MS PGothic" pitchFamily="34" charset="-128"/>
                <a:cs typeface="Arial" charset="0"/>
              </a:rPr>
              <a:t>GPS</a:t>
            </a:r>
          </a:p>
          <a:p>
            <a:pPr marL="179388" lvl="1" indent="-177800" eaLnBrk="1" hangingPunct="1">
              <a:lnSpc>
                <a:spcPct val="110000"/>
              </a:lnSpc>
              <a:spcBef>
                <a:spcPct val="0"/>
              </a:spcBef>
              <a:buClr>
                <a:srgbClr val="879BAA"/>
              </a:buClr>
              <a:buSzPct val="100000"/>
              <a:buFont typeface="+mj-lt"/>
              <a:buChar char="•"/>
              <a:tabLst>
                <a:tab pos="180000" algn="l"/>
              </a:tabLst>
              <a:defRPr/>
            </a:pPr>
            <a:r>
              <a:rPr lang="en-US" sz="1600" dirty="0">
                <a:solidFill>
                  <a:schemeClr val="tx1"/>
                </a:solidFill>
                <a:ea typeface="MS PGothic" pitchFamily="34" charset="-128"/>
                <a:cs typeface="Arial" charset="0"/>
              </a:rPr>
              <a:t>GRPS (NTP)</a:t>
            </a:r>
          </a:p>
          <a:p>
            <a:pPr marL="179388" lvl="1" indent="-177800" eaLnBrk="1" hangingPunct="1">
              <a:lnSpc>
                <a:spcPct val="110000"/>
              </a:lnSpc>
              <a:spcBef>
                <a:spcPct val="0"/>
              </a:spcBef>
              <a:buClr>
                <a:srgbClr val="879BAA"/>
              </a:buClr>
              <a:buSzPct val="100000"/>
              <a:buFont typeface="+mj-lt"/>
              <a:buChar char="•"/>
              <a:tabLst>
                <a:tab pos="180000" algn="l"/>
              </a:tabLst>
              <a:defRPr/>
            </a:pPr>
            <a:r>
              <a:rPr lang="en-US" sz="1600" dirty="0">
                <a:solidFill>
                  <a:schemeClr val="tx1"/>
                </a:solidFill>
                <a:ea typeface="MS PGothic" pitchFamily="34" charset="-128"/>
                <a:cs typeface="Arial" charset="0"/>
              </a:rPr>
              <a:t>Mobile radio network provider</a:t>
            </a:r>
          </a:p>
        </p:txBody>
      </p:sp>
      <p:sp>
        <p:nvSpPr>
          <p:cNvPr id="28685" name="Rectangle 22"/>
          <p:cNvSpPr>
            <a:spLocks noChangeArrowheads="1"/>
          </p:cNvSpPr>
          <p:nvPr/>
        </p:nvSpPr>
        <p:spPr bwMode="auto">
          <a:xfrm>
            <a:off x="642435" y="5497555"/>
            <a:ext cx="3600000" cy="668295"/>
          </a:xfrm>
          <a:prstGeom prst="rect">
            <a:avLst/>
          </a:prstGeom>
          <a:solidFill>
            <a:srgbClr val="CDD9E1"/>
          </a:solidFill>
          <a:ln>
            <a:noFill/>
          </a:ln>
        </p:spPr>
        <p:txBody>
          <a:bodyPr lIns="108000" tIns="54000" rIns="108000" bIns="54000"/>
          <a:lstStyle>
            <a:lvl1pPr eaLnBrk="0" hangingPunct="0">
              <a:spcBef>
                <a:spcPct val="50000"/>
              </a:spcBef>
              <a:defRPr>
                <a:solidFill>
                  <a:schemeClr val="bg2"/>
                </a:solidFill>
                <a:latin typeface="Arial" charset="0"/>
                <a:ea typeface="ＭＳ Ｐゴシック" pitchFamily="34" charset="-128"/>
              </a:defRPr>
            </a:lvl1pPr>
            <a:lvl2pPr marL="742950" indent="-285750" eaLnBrk="0" hangingPunct="0">
              <a:spcBef>
                <a:spcPct val="50000"/>
              </a:spcBef>
              <a:defRPr>
                <a:solidFill>
                  <a:schemeClr val="bg2"/>
                </a:solidFill>
                <a:latin typeface="Arial" charset="0"/>
                <a:ea typeface="ＭＳ Ｐゴシック" pitchFamily="34" charset="-128"/>
              </a:defRPr>
            </a:lvl2pPr>
            <a:lvl3pPr marL="1143000" indent="-228600" eaLnBrk="0" hangingPunct="0">
              <a:spcBef>
                <a:spcPct val="50000"/>
              </a:spcBef>
              <a:defRPr>
                <a:solidFill>
                  <a:schemeClr val="bg2"/>
                </a:solidFill>
                <a:latin typeface="Arial" charset="0"/>
                <a:ea typeface="ＭＳ Ｐゴシック" pitchFamily="34" charset="-128"/>
              </a:defRPr>
            </a:lvl3pPr>
            <a:lvl4pPr marL="1600200" indent="-228600" eaLnBrk="0" hangingPunct="0">
              <a:spcBef>
                <a:spcPct val="50000"/>
              </a:spcBef>
              <a:defRPr>
                <a:solidFill>
                  <a:schemeClr val="bg2"/>
                </a:solidFill>
                <a:latin typeface="Arial" charset="0"/>
                <a:ea typeface="ＭＳ Ｐゴシック" pitchFamily="34" charset="-128"/>
              </a:defRPr>
            </a:lvl4pPr>
            <a:lvl5pPr marL="2057400" indent="-228600" eaLnBrk="0" hangingPunct="0">
              <a:spcBef>
                <a:spcPct val="50000"/>
              </a:spcBef>
              <a:defRPr>
                <a:solidFill>
                  <a:schemeClr val="bg2"/>
                </a:solidFill>
                <a:latin typeface="Arial" charset="0"/>
                <a:ea typeface="ＭＳ Ｐゴシック" pitchFamily="34" charset="-128"/>
              </a:defRPr>
            </a:lvl5pPr>
            <a:lvl6pPr marL="2514600" indent="-228600" eaLnBrk="0" fontAlgn="base" hangingPunct="0">
              <a:spcBef>
                <a:spcPct val="50000"/>
              </a:spcBef>
              <a:spcAft>
                <a:spcPct val="0"/>
              </a:spcAft>
              <a:defRPr>
                <a:solidFill>
                  <a:schemeClr val="bg2"/>
                </a:solidFill>
                <a:latin typeface="Arial" charset="0"/>
                <a:ea typeface="ＭＳ Ｐゴシック" pitchFamily="34" charset="-128"/>
              </a:defRPr>
            </a:lvl6pPr>
            <a:lvl7pPr marL="2971800" indent="-228600" eaLnBrk="0" fontAlgn="base" hangingPunct="0">
              <a:spcBef>
                <a:spcPct val="50000"/>
              </a:spcBef>
              <a:spcAft>
                <a:spcPct val="0"/>
              </a:spcAft>
              <a:defRPr>
                <a:solidFill>
                  <a:schemeClr val="bg2"/>
                </a:solidFill>
                <a:latin typeface="Arial" charset="0"/>
                <a:ea typeface="ＭＳ Ｐゴシック" pitchFamily="34" charset="-128"/>
              </a:defRPr>
            </a:lvl7pPr>
            <a:lvl8pPr marL="3429000" indent="-228600" eaLnBrk="0" fontAlgn="base" hangingPunct="0">
              <a:spcBef>
                <a:spcPct val="50000"/>
              </a:spcBef>
              <a:spcAft>
                <a:spcPct val="0"/>
              </a:spcAft>
              <a:defRPr>
                <a:solidFill>
                  <a:schemeClr val="bg2"/>
                </a:solidFill>
                <a:latin typeface="Arial" charset="0"/>
                <a:ea typeface="ＭＳ Ｐゴシック" pitchFamily="34" charset="-128"/>
              </a:defRPr>
            </a:lvl8pPr>
            <a:lvl9pPr marL="3886200" indent="-228600" eaLnBrk="0" fontAlgn="base" hangingPunct="0">
              <a:spcBef>
                <a:spcPct val="50000"/>
              </a:spcBef>
              <a:spcAft>
                <a:spcPct val="0"/>
              </a:spcAft>
              <a:defRPr>
                <a:solidFill>
                  <a:schemeClr val="bg2"/>
                </a:solidFill>
                <a:latin typeface="Arial" charset="0"/>
                <a:ea typeface="ＭＳ Ｐゴシック" pitchFamily="34" charset="-128"/>
              </a:defRPr>
            </a:lvl9pPr>
          </a:lstStyle>
          <a:p>
            <a:pPr eaLnBrk="1" hangingPunct="1">
              <a:lnSpc>
                <a:spcPct val="110000"/>
              </a:lnSpc>
              <a:spcBef>
                <a:spcPts val="0"/>
              </a:spcBef>
              <a:defRPr/>
            </a:pPr>
            <a:r>
              <a:rPr lang="en-US" sz="1600">
                <a:solidFill>
                  <a:schemeClr val="tx1"/>
                </a:solidFill>
                <a:latin typeface="Arial" pitchFamily="34" charset="0"/>
                <a:ea typeface="ＭＳ Ｐゴシック" charset="-128"/>
              </a:rPr>
              <a:t>Stand alone functionality </a:t>
            </a:r>
          </a:p>
          <a:p>
            <a:pPr eaLnBrk="1" hangingPunct="1">
              <a:lnSpc>
                <a:spcPct val="110000"/>
              </a:lnSpc>
              <a:spcBef>
                <a:spcPts val="0"/>
              </a:spcBef>
              <a:defRPr/>
            </a:pPr>
            <a:r>
              <a:rPr lang="en-US" sz="1600">
                <a:solidFill>
                  <a:schemeClr val="tx1"/>
                </a:solidFill>
                <a:latin typeface="Arial" pitchFamily="34" charset="0"/>
                <a:ea typeface="ＭＳ Ｐゴシック" charset="-128"/>
              </a:rPr>
              <a:t>with 2 DI and 2 DO</a:t>
            </a:r>
            <a:endParaRPr lang="en-US" sz="1600" dirty="0">
              <a:solidFill>
                <a:schemeClr val="tx1"/>
              </a:solidFill>
              <a:latin typeface="Arial" pitchFamily="34" charset="0"/>
              <a:ea typeface="ＭＳ Ｐゴシック" charset="-128"/>
            </a:endParaRPr>
          </a:p>
        </p:txBody>
      </p:sp>
      <p:sp>
        <p:nvSpPr>
          <p:cNvPr id="28681" name="Rectangle 22"/>
          <p:cNvSpPr>
            <a:spLocks noChangeArrowheads="1"/>
          </p:cNvSpPr>
          <p:nvPr/>
        </p:nvSpPr>
        <p:spPr bwMode="auto">
          <a:xfrm>
            <a:off x="642435" y="1424089"/>
            <a:ext cx="3600000" cy="863962"/>
          </a:xfrm>
          <a:prstGeom prst="rect">
            <a:avLst/>
          </a:prstGeom>
          <a:solidFill>
            <a:srgbClr val="CDD9E1"/>
          </a:solidFill>
          <a:ln>
            <a:noFill/>
          </a:ln>
        </p:spPr>
        <p:txBody>
          <a:bodyPr lIns="108000" tIns="54000" rIns="108000" bIns="54000"/>
          <a:lstStyle/>
          <a:p>
            <a:pPr eaLnBrk="0" hangingPunct="0">
              <a:lnSpc>
                <a:spcPct val="110000"/>
              </a:lnSpc>
              <a:spcBef>
                <a:spcPts val="0"/>
              </a:spcBef>
            </a:pPr>
            <a:r>
              <a:rPr lang="en-US" altLang="de-DE" sz="1600" dirty="0">
                <a:solidFill>
                  <a:schemeClr val="tx1"/>
                </a:solidFill>
                <a:latin typeface="Arial" charset="0"/>
              </a:rPr>
              <a:t>Monitoring, alerting and control of distributed systems via SMS and / </a:t>
            </a:r>
            <a:br>
              <a:rPr lang="en-US" altLang="de-DE" sz="1600" dirty="0">
                <a:solidFill>
                  <a:schemeClr val="tx1"/>
                </a:solidFill>
                <a:latin typeface="Arial" charset="0"/>
              </a:rPr>
            </a:br>
            <a:r>
              <a:rPr lang="en-US" altLang="de-DE" sz="1600" dirty="0">
                <a:solidFill>
                  <a:schemeClr val="tx1"/>
                </a:solidFill>
                <a:latin typeface="Arial" charset="0"/>
              </a:rPr>
              <a:t>or e-mail</a:t>
            </a:r>
            <a:endParaRPr lang="en-US" sz="1600" dirty="0">
              <a:solidFill>
                <a:schemeClr val="tx1"/>
              </a:solidFill>
              <a:latin typeface="Arial" charset="0"/>
            </a:endParaRPr>
          </a:p>
        </p:txBody>
      </p:sp>
      <p:sp>
        <p:nvSpPr>
          <p:cNvPr id="19" name="Rectangle 22"/>
          <p:cNvSpPr>
            <a:spLocks noChangeArrowheads="1"/>
          </p:cNvSpPr>
          <p:nvPr>
            <p:custDataLst>
              <p:tags r:id="rId3"/>
            </p:custDataLst>
          </p:nvPr>
        </p:nvSpPr>
        <p:spPr bwMode="auto">
          <a:xfrm>
            <a:off x="8111828" y="3797183"/>
            <a:ext cx="3600000" cy="1316785"/>
          </a:xfrm>
          <a:prstGeom prst="rect">
            <a:avLst/>
          </a:prstGeom>
          <a:solidFill>
            <a:srgbClr val="CDD9E1"/>
          </a:solidFill>
          <a:ln>
            <a:noFill/>
          </a:ln>
        </p:spPr>
        <p:txBody>
          <a:bodyPr lIns="108000" tIns="54000" rIns="108000" bIns="54000"/>
          <a:lstStyle>
            <a:lvl1pPr eaLnBrk="0" hangingPunct="0">
              <a:spcBef>
                <a:spcPct val="50000"/>
              </a:spcBef>
              <a:defRPr>
                <a:solidFill>
                  <a:schemeClr val="bg2"/>
                </a:solidFill>
                <a:latin typeface="Arial" charset="0"/>
                <a:ea typeface="ＭＳ Ｐゴシック" pitchFamily="34" charset="-128"/>
              </a:defRPr>
            </a:lvl1pPr>
            <a:lvl2pPr marL="742950" indent="-285750" eaLnBrk="0" hangingPunct="0">
              <a:spcBef>
                <a:spcPct val="50000"/>
              </a:spcBef>
              <a:defRPr>
                <a:solidFill>
                  <a:schemeClr val="bg2"/>
                </a:solidFill>
                <a:latin typeface="Arial" charset="0"/>
                <a:ea typeface="ＭＳ Ｐゴシック" pitchFamily="34" charset="-128"/>
              </a:defRPr>
            </a:lvl2pPr>
            <a:lvl3pPr marL="1143000" indent="-228600" eaLnBrk="0" hangingPunct="0">
              <a:spcBef>
                <a:spcPct val="50000"/>
              </a:spcBef>
              <a:defRPr>
                <a:solidFill>
                  <a:schemeClr val="bg2"/>
                </a:solidFill>
                <a:latin typeface="Arial" charset="0"/>
                <a:ea typeface="ＭＳ Ｐゴシック" pitchFamily="34" charset="-128"/>
              </a:defRPr>
            </a:lvl3pPr>
            <a:lvl4pPr marL="1600200" indent="-228600" eaLnBrk="0" hangingPunct="0">
              <a:spcBef>
                <a:spcPct val="50000"/>
              </a:spcBef>
              <a:defRPr>
                <a:solidFill>
                  <a:schemeClr val="bg2"/>
                </a:solidFill>
                <a:latin typeface="Arial" charset="0"/>
                <a:ea typeface="ＭＳ Ｐゴシック" pitchFamily="34" charset="-128"/>
              </a:defRPr>
            </a:lvl4pPr>
            <a:lvl5pPr marL="2057400" indent="-228600" eaLnBrk="0" hangingPunct="0">
              <a:spcBef>
                <a:spcPct val="50000"/>
              </a:spcBef>
              <a:defRPr>
                <a:solidFill>
                  <a:schemeClr val="bg2"/>
                </a:solidFill>
                <a:latin typeface="Arial" charset="0"/>
                <a:ea typeface="ＭＳ Ｐゴシック" pitchFamily="34" charset="-128"/>
              </a:defRPr>
            </a:lvl5pPr>
            <a:lvl6pPr marL="2514600" indent="-228600" eaLnBrk="0" fontAlgn="base" hangingPunct="0">
              <a:spcBef>
                <a:spcPct val="50000"/>
              </a:spcBef>
              <a:spcAft>
                <a:spcPct val="0"/>
              </a:spcAft>
              <a:defRPr>
                <a:solidFill>
                  <a:schemeClr val="bg2"/>
                </a:solidFill>
                <a:latin typeface="Arial" charset="0"/>
                <a:ea typeface="ＭＳ Ｐゴシック" pitchFamily="34" charset="-128"/>
              </a:defRPr>
            </a:lvl6pPr>
            <a:lvl7pPr marL="2971800" indent="-228600" eaLnBrk="0" fontAlgn="base" hangingPunct="0">
              <a:spcBef>
                <a:spcPct val="50000"/>
              </a:spcBef>
              <a:spcAft>
                <a:spcPct val="0"/>
              </a:spcAft>
              <a:defRPr>
                <a:solidFill>
                  <a:schemeClr val="bg2"/>
                </a:solidFill>
                <a:latin typeface="Arial" charset="0"/>
                <a:ea typeface="ＭＳ Ｐゴシック" pitchFamily="34" charset="-128"/>
              </a:defRPr>
            </a:lvl7pPr>
            <a:lvl8pPr marL="3429000" indent="-228600" eaLnBrk="0" fontAlgn="base" hangingPunct="0">
              <a:spcBef>
                <a:spcPct val="50000"/>
              </a:spcBef>
              <a:spcAft>
                <a:spcPct val="0"/>
              </a:spcAft>
              <a:defRPr>
                <a:solidFill>
                  <a:schemeClr val="bg2"/>
                </a:solidFill>
                <a:latin typeface="Arial" charset="0"/>
                <a:ea typeface="ＭＳ Ｐゴシック" pitchFamily="34" charset="-128"/>
              </a:defRPr>
            </a:lvl8pPr>
            <a:lvl9pPr marL="3886200" indent="-228600" eaLnBrk="0" fontAlgn="base" hangingPunct="0">
              <a:spcBef>
                <a:spcPct val="50000"/>
              </a:spcBef>
              <a:spcAft>
                <a:spcPct val="0"/>
              </a:spcAft>
              <a:defRPr>
                <a:solidFill>
                  <a:schemeClr val="bg2"/>
                </a:solidFill>
                <a:latin typeface="Arial" charset="0"/>
                <a:ea typeface="ＭＳ Ｐゴシック" pitchFamily="34" charset="-128"/>
              </a:defRPr>
            </a:lvl9pPr>
          </a:lstStyle>
          <a:p>
            <a:pPr>
              <a:lnSpc>
                <a:spcPct val="110000"/>
              </a:lnSpc>
              <a:spcBef>
                <a:spcPts val="0"/>
              </a:spcBef>
              <a:defRPr/>
            </a:pPr>
            <a:r>
              <a:rPr lang="en-US" sz="1600">
                <a:solidFill>
                  <a:schemeClr val="tx1"/>
                </a:solidFill>
                <a:latin typeface="Arial" pitchFamily="34" charset="0"/>
                <a:ea typeface="ＭＳ Ｐゴシック" charset="-128"/>
              </a:rPr>
              <a:t>Mounting Options:</a:t>
            </a:r>
          </a:p>
          <a:p>
            <a:pPr marL="179388" lvl="1" indent="-177800" eaLnBrk="1" hangingPunct="1">
              <a:lnSpc>
                <a:spcPct val="110000"/>
              </a:lnSpc>
              <a:spcBef>
                <a:spcPct val="0"/>
              </a:spcBef>
              <a:buClr>
                <a:schemeClr val="accent1"/>
              </a:buClr>
              <a:buSzPct val="100000"/>
              <a:buFont typeface="+mj-lt"/>
              <a:buChar char="•"/>
              <a:tabLst>
                <a:tab pos="180000" algn="l"/>
              </a:tabLst>
              <a:defRPr/>
            </a:pPr>
            <a:r>
              <a:rPr lang="en-US" sz="1600">
                <a:solidFill>
                  <a:schemeClr val="tx1"/>
                </a:solidFill>
                <a:ea typeface="MS PGothic" pitchFamily="34" charset="-128"/>
                <a:cs typeface="Arial" charset="0"/>
              </a:rPr>
              <a:t>35mm DIN rail</a:t>
            </a:r>
            <a:br>
              <a:rPr lang="en-US" sz="1600">
                <a:solidFill>
                  <a:schemeClr val="tx1"/>
                </a:solidFill>
                <a:ea typeface="MS PGothic" pitchFamily="34" charset="-128"/>
                <a:cs typeface="Arial" charset="0"/>
              </a:rPr>
            </a:br>
            <a:r>
              <a:rPr lang="en-US" sz="1600">
                <a:solidFill>
                  <a:schemeClr val="tx1"/>
                </a:solidFill>
                <a:ea typeface="MS PGothic" pitchFamily="34" charset="-128"/>
                <a:cs typeface="Arial" charset="0"/>
              </a:rPr>
              <a:t>(DIN EN 50022) </a:t>
            </a:r>
          </a:p>
          <a:p>
            <a:pPr marL="179388" lvl="1" indent="-177800" eaLnBrk="1" hangingPunct="1">
              <a:lnSpc>
                <a:spcPct val="110000"/>
              </a:lnSpc>
              <a:spcBef>
                <a:spcPct val="0"/>
              </a:spcBef>
              <a:buClr>
                <a:schemeClr val="accent1"/>
              </a:buClr>
              <a:buSzPct val="100000"/>
              <a:buFont typeface="+mj-lt"/>
              <a:buChar char="•"/>
              <a:tabLst>
                <a:tab pos="180000" algn="l"/>
              </a:tabLst>
              <a:defRPr/>
            </a:pPr>
            <a:r>
              <a:rPr lang="en-US" sz="1600">
                <a:solidFill>
                  <a:schemeClr val="tx1"/>
                </a:solidFill>
                <a:ea typeface="MS PGothic" pitchFamily="34" charset="-128"/>
                <a:cs typeface="Arial" charset="0"/>
              </a:rPr>
              <a:t>Wall mounting</a:t>
            </a:r>
            <a:endParaRPr lang="en-US" sz="1600" dirty="0">
              <a:solidFill>
                <a:schemeClr val="tx1"/>
              </a:solidFill>
              <a:ea typeface="MS PGothic" pitchFamily="34" charset="-128"/>
              <a:cs typeface="Arial" charset="0"/>
            </a:endParaRPr>
          </a:p>
        </p:txBody>
      </p:sp>
      <p:sp>
        <p:nvSpPr>
          <p:cNvPr id="21" name="Rectangle 22"/>
          <p:cNvSpPr>
            <a:spLocks noChangeArrowheads="1"/>
          </p:cNvSpPr>
          <p:nvPr>
            <p:custDataLst>
              <p:tags r:id="rId4"/>
            </p:custDataLst>
          </p:nvPr>
        </p:nvSpPr>
        <p:spPr bwMode="auto">
          <a:xfrm>
            <a:off x="8111828" y="1424089"/>
            <a:ext cx="3600000" cy="1404235"/>
          </a:xfrm>
          <a:prstGeom prst="rect">
            <a:avLst/>
          </a:prstGeom>
          <a:solidFill>
            <a:srgbClr val="CDD9E1"/>
          </a:solidFill>
          <a:ln>
            <a:noFill/>
          </a:ln>
        </p:spPr>
        <p:txBody>
          <a:bodyPr lIns="108000" tIns="54000" rIns="108000" bIns="54000"/>
          <a:lstStyle>
            <a:lvl1pPr eaLnBrk="0" hangingPunct="0">
              <a:spcBef>
                <a:spcPct val="50000"/>
              </a:spcBef>
              <a:defRPr>
                <a:solidFill>
                  <a:schemeClr val="bg2"/>
                </a:solidFill>
                <a:latin typeface="Arial" charset="0"/>
                <a:ea typeface="ＭＳ Ｐゴシック" pitchFamily="34" charset="-128"/>
              </a:defRPr>
            </a:lvl1pPr>
            <a:lvl2pPr marL="742950" indent="-285750" eaLnBrk="0" hangingPunct="0">
              <a:spcBef>
                <a:spcPct val="50000"/>
              </a:spcBef>
              <a:defRPr>
                <a:solidFill>
                  <a:schemeClr val="bg2"/>
                </a:solidFill>
                <a:latin typeface="Arial" charset="0"/>
                <a:ea typeface="ＭＳ Ｐゴシック" pitchFamily="34" charset="-128"/>
              </a:defRPr>
            </a:lvl2pPr>
            <a:lvl3pPr marL="1143000" indent="-228600" eaLnBrk="0" hangingPunct="0">
              <a:spcBef>
                <a:spcPct val="50000"/>
              </a:spcBef>
              <a:defRPr>
                <a:solidFill>
                  <a:schemeClr val="bg2"/>
                </a:solidFill>
                <a:latin typeface="Arial" charset="0"/>
                <a:ea typeface="ＭＳ Ｐゴシック" pitchFamily="34" charset="-128"/>
              </a:defRPr>
            </a:lvl3pPr>
            <a:lvl4pPr marL="1600200" indent="-228600" eaLnBrk="0" hangingPunct="0">
              <a:spcBef>
                <a:spcPct val="50000"/>
              </a:spcBef>
              <a:defRPr>
                <a:solidFill>
                  <a:schemeClr val="bg2"/>
                </a:solidFill>
                <a:latin typeface="Arial" charset="0"/>
                <a:ea typeface="ＭＳ Ｐゴシック" pitchFamily="34" charset="-128"/>
              </a:defRPr>
            </a:lvl4pPr>
            <a:lvl5pPr marL="2057400" indent="-228600" eaLnBrk="0" hangingPunct="0">
              <a:spcBef>
                <a:spcPct val="50000"/>
              </a:spcBef>
              <a:defRPr>
                <a:solidFill>
                  <a:schemeClr val="bg2"/>
                </a:solidFill>
                <a:latin typeface="Arial" charset="0"/>
                <a:ea typeface="ＭＳ Ｐゴシック" pitchFamily="34" charset="-128"/>
              </a:defRPr>
            </a:lvl5pPr>
            <a:lvl6pPr marL="2514600" indent="-228600" eaLnBrk="0" fontAlgn="base" hangingPunct="0">
              <a:spcBef>
                <a:spcPct val="50000"/>
              </a:spcBef>
              <a:spcAft>
                <a:spcPct val="0"/>
              </a:spcAft>
              <a:defRPr>
                <a:solidFill>
                  <a:schemeClr val="bg2"/>
                </a:solidFill>
                <a:latin typeface="Arial" charset="0"/>
                <a:ea typeface="ＭＳ Ｐゴシック" pitchFamily="34" charset="-128"/>
              </a:defRPr>
            </a:lvl6pPr>
            <a:lvl7pPr marL="2971800" indent="-228600" eaLnBrk="0" fontAlgn="base" hangingPunct="0">
              <a:spcBef>
                <a:spcPct val="50000"/>
              </a:spcBef>
              <a:spcAft>
                <a:spcPct val="0"/>
              </a:spcAft>
              <a:defRPr>
                <a:solidFill>
                  <a:schemeClr val="bg2"/>
                </a:solidFill>
                <a:latin typeface="Arial" charset="0"/>
                <a:ea typeface="ＭＳ Ｐゴシック" pitchFamily="34" charset="-128"/>
              </a:defRPr>
            </a:lvl7pPr>
            <a:lvl8pPr marL="3429000" indent="-228600" eaLnBrk="0" fontAlgn="base" hangingPunct="0">
              <a:spcBef>
                <a:spcPct val="50000"/>
              </a:spcBef>
              <a:spcAft>
                <a:spcPct val="0"/>
              </a:spcAft>
              <a:defRPr>
                <a:solidFill>
                  <a:schemeClr val="bg2"/>
                </a:solidFill>
                <a:latin typeface="Arial" charset="0"/>
                <a:ea typeface="ＭＳ Ｐゴシック" pitchFamily="34" charset="-128"/>
              </a:defRPr>
            </a:lvl8pPr>
            <a:lvl9pPr marL="3886200" indent="-228600" eaLnBrk="0" fontAlgn="base" hangingPunct="0">
              <a:spcBef>
                <a:spcPct val="50000"/>
              </a:spcBef>
              <a:spcAft>
                <a:spcPct val="0"/>
              </a:spcAft>
              <a:defRPr>
                <a:solidFill>
                  <a:schemeClr val="bg2"/>
                </a:solidFill>
                <a:latin typeface="Arial" charset="0"/>
                <a:ea typeface="ＭＳ Ｐゴシック" pitchFamily="34" charset="-128"/>
              </a:defRPr>
            </a:lvl9pPr>
          </a:lstStyle>
          <a:p>
            <a:pPr>
              <a:lnSpc>
                <a:spcPct val="110000"/>
              </a:lnSpc>
              <a:spcBef>
                <a:spcPts val="0"/>
              </a:spcBef>
              <a:defRPr/>
            </a:pPr>
            <a:r>
              <a:rPr lang="en-US" sz="1600" dirty="0">
                <a:solidFill>
                  <a:schemeClr val="tx1"/>
                </a:solidFill>
                <a:ea typeface="ＭＳ Ｐゴシック" charset="-128"/>
              </a:rPr>
              <a:t>Simple diagnosis using LED</a:t>
            </a:r>
          </a:p>
          <a:p>
            <a:pPr marL="180000" lvl="1" indent="-180000" eaLnBrk="1" hangingPunct="1">
              <a:lnSpc>
                <a:spcPct val="110000"/>
              </a:lnSpc>
              <a:spcBef>
                <a:spcPct val="0"/>
              </a:spcBef>
              <a:buClr>
                <a:schemeClr val="bg1">
                  <a:lumMod val="50000"/>
                </a:schemeClr>
              </a:buClr>
              <a:buSzPct val="100000"/>
              <a:buFont typeface="Arial" panose="020B0604020202020204" pitchFamily="34" charset="0"/>
              <a:buChar char="•"/>
              <a:tabLst>
                <a:tab pos="180000" algn="l"/>
              </a:tabLst>
              <a:defRPr/>
            </a:pPr>
            <a:r>
              <a:rPr lang="en-US" sz="1600" dirty="0">
                <a:solidFill>
                  <a:srgbClr val="000000"/>
                </a:solidFill>
                <a:ea typeface="MS PGothic" pitchFamily="34" charset="-128"/>
                <a:cs typeface="Arial" charset="0"/>
              </a:rPr>
              <a:t>Supply voltage</a:t>
            </a:r>
          </a:p>
          <a:p>
            <a:pPr marL="180000" lvl="1" indent="-180000" eaLnBrk="1" hangingPunct="1">
              <a:lnSpc>
                <a:spcPct val="110000"/>
              </a:lnSpc>
              <a:spcBef>
                <a:spcPct val="0"/>
              </a:spcBef>
              <a:buClr>
                <a:schemeClr val="bg1">
                  <a:lumMod val="50000"/>
                </a:schemeClr>
              </a:buClr>
              <a:buSzPct val="100000"/>
              <a:buFont typeface="Arial" panose="020B0604020202020204" pitchFamily="34" charset="0"/>
              <a:buChar char="•"/>
              <a:tabLst>
                <a:tab pos="180000" algn="l"/>
              </a:tabLst>
              <a:defRPr/>
            </a:pPr>
            <a:r>
              <a:rPr lang="en-US" sz="1600" dirty="0">
                <a:solidFill>
                  <a:srgbClr val="000000"/>
                </a:solidFill>
                <a:ea typeface="MS PGothic" pitchFamily="34" charset="-128"/>
                <a:cs typeface="Arial" charset="0"/>
              </a:rPr>
              <a:t>LAN status</a:t>
            </a:r>
          </a:p>
          <a:p>
            <a:pPr marL="180000" lvl="1" indent="-180000" eaLnBrk="1" hangingPunct="1">
              <a:lnSpc>
                <a:spcPct val="110000"/>
              </a:lnSpc>
              <a:spcBef>
                <a:spcPct val="0"/>
              </a:spcBef>
              <a:buClr>
                <a:schemeClr val="bg1">
                  <a:lumMod val="50000"/>
                </a:schemeClr>
              </a:buClr>
              <a:buSzPct val="100000"/>
              <a:buFont typeface="Arial" panose="020B0604020202020204" pitchFamily="34" charset="0"/>
              <a:buChar char="•"/>
              <a:tabLst>
                <a:tab pos="180000" algn="l"/>
              </a:tabLst>
              <a:defRPr/>
            </a:pPr>
            <a:r>
              <a:rPr lang="en-US" sz="1600" dirty="0">
                <a:solidFill>
                  <a:srgbClr val="000000"/>
                </a:solidFill>
                <a:ea typeface="MS PGothic" pitchFamily="34" charset="-128"/>
                <a:cs typeface="Arial" charset="0"/>
              </a:rPr>
              <a:t>Signal strength (mobile wireless)</a:t>
            </a:r>
          </a:p>
          <a:p>
            <a:pPr marL="180000" lvl="1" indent="-180000" eaLnBrk="1" hangingPunct="1">
              <a:lnSpc>
                <a:spcPct val="110000"/>
              </a:lnSpc>
              <a:spcBef>
                <a:spcPct val="0"/>
              </a:spcBef>
              <a:buClr>
                <a:schemeClr val="bg1">
                  <a:lumMod val="50000"/>
                </a:schemeClr>
              </a:buClr>
              <a:buSzPct val="100000"/>
              <a:buFont typeface="Arial" panose="020B0604020202020204" pitchFamily="34" charset="0"/>
              <a:buChar char="•"/>
              <a:tabLst>
                <a:tab pos="180000" algn="l"/>
              </a:tabLst>
              <a:defRPr/>
            </a:pPr>
            <a:r>
              <a:rPr lang="en-US" sz="1600" dirty="0">
                <a:solidFill>
                  <a:srgbClr val="000000"/>
                </a:solidFill>
                <a:ea typeface="MS PGothic" pitchFamily="34" charset="-128"/>
                <a:cs typeface="Arial" charset="0"/>
              </a:rPr>
              <a:t>Status LED for DI and DO</a:t>
            </a:r>
          </a:p>
        </p:txBody>
      </p:sp>
      <p:sp>
        <p:nvSpPr>
          <p:cNvPr id="23" name="Rectangle 22"/>
          <p:cNvSpPr>
            <a:spLocks noChangeArrowheads="1"/>
          </p:cNvSpPr>
          <p:nvPr/>
        </p:nvSpPr>
        <p:spPr bwMode="auto">
          <a:xfrm>
            <a:off x="642435" y="2416770"/>
            <a:ext cx="3600000" cy="607194"/>
          </a:xfrm>
          <a:prstGeom prst="rect">
            <a:avLst/>
          </a:prstGeom>
          <a:solidFill>
            <a:srgbClr val="CDD9E1"/>
          </a:solidFill>
          <a:ln>
            <a:noFill/>
          </a:ln>
        </p:spPr>
        <p:txBody>
          <a:bodyPr lIns="108000" tIns="54000" rIns="108000" bIns="54000"/>
          <a:lstStyle>
            <a:lvl1pPr eaLnBrk="0" hangingPunct="0">
              <a:spcBef>
                <a:spcPct val="50000"/>
              </a:spcBef>
              <a:defRPr>
                <a:solidFill>
                  <a:schemeClr val="bg2"/>
                </a:solidFill>
                <a:latin typeface="Arial" charset="0"/>
                <a:ea typeface="ＭＳ Ｐゴシック" pitchFamily="34" charset="-128"/>
              </a:defRPr>
            </a:lvl1pPr>
            <a:lvl2pPr marL="742950" indent="-285750" eaLnBrk="0" hangingPunct="0">
              <a:spcBef>
                <a:spcPct val="50000"/>
              </a:spcBef>
              <a:defRPr>
                <a:solidFill>
                  <a:schemeClr val="bg2"/>
                </a:solidFill>
                <a:latin typeface="Arial" charset="0"/>
                <a:ea typeface="ＭＳ Ｐゴシック" pitchFamily="34" charset="-128"/>
              </a:defRPr>
            </a:lvl2pPr>
            <a:lvl3pPr marL="1143000" indent="-228600" eaLnBrk="0" hangingPunct="0">
              <a:spcBef>
                <a:spcPct val="50000"/>
              </a:spcBef>
              <a:defRPr>
                <a:solidFill>
                  <a:schemeClr val="bg2"/>
                </a:solidFill>
                <a:latin typeface="Arial" charset="0"/>
                <a:ea typeface="ＭＳ Ｐゴシック" pitchFamily="34" charset="-128"/>
              </a:defRPr>
            </a:lvl3pPr>
            <a:lvl4pPr marL="1600200" indent="-228600" eaLnBrk="0" hangingPunct="0">
              <a:spcBef>
                <a:spcPct val="50000"/>
              </a:spcBef>
              <a:defRPr>
                <a:solidFill>
                  <a:schemeClr val="bg2"/>
                </a:solidFill>
                <a:latin typeface="Arial" charset="0"/>
                <a:ea typeface="ＭＳ Ｐゴシック" pitchFamily="34" charset="-128"/>
              </a:defRPr>
            </a:lvl4pPr>
            <a:lvl5pPr marL="2057400" indent="-228600" eaLnBrk="0" hangingPunct="0">
              <a:spcBef>
                <a:spcPct val="50000"/>
              </a:spcBef>
              <a:defRPr>
                <a:solidFill>
                  <a:schemeClr val="bg2"/>
                </a:solidFill>
                <a:latin typeface="Arial" charset="0"/>
                <a:ea typeface="ＭＳ Ｐゴシック" pitchFamily="34" charset="-128"/>
              </a:defRPr>
            </a:lvl5pPr>
            <a:lvl6pPr marL="2514600" indent="-228600" eaLnBrk="0" fontAlgn="base" hangingPunct="0">
              <a:spcBef>
                <a:spcPct val="50000"/>
              </a:spcBef>
              <a:spcAft>
                <a:spcPct val="0"/>
              </a:spcAft>
              <a:defRPr>
                <a:solidFill>
                  <a:schemeClr val="bg2"/>
                </a:solidFill>
                <a:latin typeface="Arial" charset="0"/>
                <a:ea typeface="ＭＳ Ｐゴシック" pitchFamily="34" charset="-128"/>
              </a:defRPr>
            </a:lvl6pPr>
            <a:lvl7pPr marL="2971800" indent="-228600" eaLnBrk="0" fontAlgn="base" hangingPunct="0">
              <a:spcBef>
                <a:spcPct val="50000"/>
              </a:spcBef>
              <a:spcAft>
                <a:spcPct val="0"/>
              </a:spcAft>
              <a:defRPr>
                <a:solidFill>
                  <a:schemeClr val="bg2"/>
                </a:solidFill>
                <a:latin typeface="Arial" charset="0"/>
                <a:ea typeface="ＭＳ Ｐゴシック" pitchFamily="34" charset="-128"/>
              </a:defRPr>
            </a:lvl7pPr>
            <a:lvl8pPr marL="3429000" indent="-228600" eaLnBrk="0" fontAlgn="base" hangingPunct="0">
              <a:spcBef>
                <a:spcPct val="50000"/>
              </a:spcBef>
              <a:spcAft>
                <a:spcPct val="0"/>
              </a:spcAft>
              <a:defRPr>
                <a:solidFill>
                  <a:schemeClr val="bg2"/>
                </a:solidFill>
                <a:latin typeface="Arial" charset="0"/>
                <a:ea typeface="ＭＳ Ｐゴシック" pitchFamily="34" charset="-128"/>
              </a:defRPr>
            </a:lvl8pPr>
            <a:lvl9pPr marL="3886200" indent="-228600" eaLnBrk="0" fontAlgn="base" hangingPunct="0">
              <a:spcBef>
                <a:spcPct val="50000"/>
              </a:spcBef>
              <a:spcAft>
                <a:spcPct val="0"/>
              </a:spcAft>
              <a:defRPr>
                <a:solidFill>
                  <a:schemeClr val="bg2"/>
                </a:solidFill>
                <a:latin typeface="Arial" charset="0"/>
                <a:ea typeface="ＭＳ Ｐゴシック" pitchFamily="34" charset="-128"/>
              </a:defRPr>
            </a:lvl9pPr>
          </a:lstStyle>
          <a:p>
            <a:pPr eaLnBrk="1" hangingPunct="1">
              <a:lnSpc>
                <a:spcPct val="110000"/>
              </a:lnSpc>
              <a:spcBef>
                <a:spcPts val="0"/>
              </a:spcBef>
              <a:defRPr/>
            </a:pPr>
            <a:r>
              <a:rPr lang="en-US" sz="1600" dirty="0">
                <a:solidFill>
                  <a:schemeClr val="tx1"/>
                </a:solidFill>
              </a:rPr>
              <a:t>Use of an intuitive, easy-to-remember SMS Syntax</a:t>
            </a:r>
          </a:p>
        </p:txBody>
      </p:sp>
      <p:sp>
        <p:nvSpPr>
          <p:cNvPr id="30" name="Rectangle 22"/>
          <p:cNvSpPr>
            <a:spLocks noChangeArrowheads="1"/>
          </p:cNvSpPr>
          <p:nvPr/>
        </p:nvSpPr>
        <p:spPr bwMode="auto">
          <a:xfrm>
            <a:off x="8111827" y="5208290"/>
            <a:ext cx="3600000" cy="953334"/>
          </a:xfrm>
          <a:prstGeom prst="rect">
            <a:avLst/>
          </a:prstGeom>
          <a:solidFill>
            <a:srgbClr val="CDD9E1"/>
          </a:solidFill>
          <a:ln>
            <a:noFill/>
          </a:ln>
        </p:spPr>
        <p:txBody>
          <a:bodyPr lIns="108000" tIns="54000" rIns="108000" bIns="54000"/>
          <a:lstStyle>
            <a:lvl1pPr eaLnBrk="0" hangingPunct="0">
              <a:spcBef>
                <a:spcPct val="50000"/>
              </a:spcBef>
              <a:defRPr>
                <a:solidFill>
                  <a:schemeClr val="bg2"/>
                </a:solidFill>
                <a:latin typeface="Arial" charset="0"/>
                <a:ea typeface="ＭＳ Ｐゴシック" pitchFamily="34" charset="-128"/>
              </a:defRPr>
            </a:lvl1pPr>
            <a:lvl2pPr marL="742950" indent="-285750" eaLnBrk="0" hangingPunct="0">
              <a:spcBef>
                <a:spcPct val="50000"/>
              </a:spcBef>
              <a:defRPr>
                <a:solidFill>
                  <a:schemeClr val="bg2"/>
                </a:solidFill>
                <a:latin typeface="Arial" charset="0"/>
                <a:ea typeface="ＭＳ Ｐゴシック" pitchFamily="34" charset="-128"/>
              </a:defRPr>
            </a:lvl2pPr>
            <a:lvl3pPr marL="1143000" indent="-228600" eaLnBrk="0" hangingPunct="0">
              <a:spcBef>
                <a:spcPct val="50000"/>
              </a:spcBef>
              <a:defRPr>
                <a:solidFill>
                  <a:schemeClr val="bg2"/>
                </a:solidFill>
                <a:latin typeface="Arial" charset="0"/>
                <a:ea typeface="ＭＳ Ｐゴシック" pitchFamily="34" charset="-128"/>
              </a:defRPr>
            </a:lvl3pPr>
            <a:lvl4pPr marL="1600200" indent="-228600" eaLnBrk="0" hangingPunct="0">
              <a:spcBef>
                <a:spcPct val="50000"/>
              </a:spcBef>
              <a:defRPr>
                <a:solidFill>
                  <a:schemeClr val="bg2"/>
                </a:solidFill>
                <a:latin typeface="Arial" charset="0"/>
                <a:ea typeface="ＭＳ Ｐゴシック" pitchFamily="34" charset="-128"/>
              </a:defRPr>
            </a:lvl4pPr>
            <a:lvl5pPr marL="2057400" indent="-228600" eaLnBrk="0" hangingPunct="0">
              <a:spcBef>
                <a:spcPct val="50000"/>
              </a:spcBef>
              <a:defRPr>
                <a:solidFill>
                  <a:schemeClr val="bg2"/>
                </a:solidFill>
                <a:latin typeface="Arial" charset="0"/>
                <a:ea typeface="ＭＳ Ｐゴシック" pitchFamily="34" charset="-128"/>
              </a:defRPr>
            </a:lvl5pPr>
            <a:lvl6pPr marL="2514600" indent="-228600" eaLnBrk="0" fontAlgn="base" hangingPunct="0">
              <a:spcBef>
                <a:spcPct val="50000"/>
              </a:spcBef>
              <a:spcAft>
                <a:spcPct val="0"/>
              </a:spcAft>
              <a:defRPr>
                <a:solidFill>
                  <a:schemeClr val="bg2"/>
                </a:solidFill>
                <a:latin typeface="Arial" charset="0"/>
                <a:ea typeface="ＭＳ Ｐゴシック" pitchFamily="34" charset="-128"/>
              </a:defRPr>
            </a:lvl6pPr>
            <a:lvl7pPr marL="2971800" indent="-228600" eaLnBrk="0" fontAlgn="base" hangingPunct="0">
              <a:spcBef>
                <a:spcPct val="50000"/>
              </a:spcBef>
              <a:spcAft>
                <a:spcPct val="0"/>
              </a:spcAft>
              <a:defRPr>
                <a:solidFill>
                  <a:schemeClr val="bg2"/>
                </a:solidFill>
                <a:latin typeface="Arial" charset="0"/>
                <a:ea typeface="ＭＳ Ｐゴシック" pitchFamily="34" charset="-128"/>
              </a:defRPr>
            </a:lvl7pPr>
            <a:lvl8pPr marL="3429000" indent="-228600" eaLnBrk="0" fontAlgn="base" hangingPunct="0">
              <a:spcBef>
                <a:spcPct val="50000"/>
              </a:spcBef>
              <a:spcAft>
                <a:spcPct val="0"/>
              </a:spcAft>
              <a:defRPr>
                <a:solidFill>
                  <a:schemeClr val="bg2"/>
                </a:solidFill>
                <a:latin typeface="Arial" charset="0"/>
                <a:ea typeface="ＭＳ Ｐゴシック" pitchFamily="34" charset="-128"/>
              </a:defRPr>
            </a:lvl8pPr>
            <a:lvl9pPr marL="3886200" indent="-228600" eaLnBrk="0" fontAlgn="base" hangingPunct="0">
              <a:spcBef>
                <a:spcPct val="50000"/>
              </a:spcBef>
              <a:spcAft>
                <a:spcPct val="0"/>
              </a:spcAft>
              <a:defRPr>
                <a:solidFill>
                  <a:schemeClr val="bg2"/>
                </a:solidFill>
                <a:latin typeface="Arial" charset="0"/>
                <a:ea typeface="ＭＳ Ｐゴシック" pitchFamily="34" charset="-128"/>
              </a:defRPr>
            </a:lvl9pPr>
          </a:lstStyle>
          <a:p>
            <a:pPr>
              <a:lnSpc>
                <a:spcPct val="110000"/>
              </a:lnSpc>
              <a:spcBef>
                <a:spcPts val="0"/>
              </a:spcBef>
              <a:defRPr/>
            </a:pPr>
            <a:r>
              <a:rPr lang="en-US" sz="1600" dirty="0">
                <a:solidFill>
                  <a:schemeClr val="tx1"/>
                </a:solidFill>
                <a:latin typeface="Arial" pitchFamily="34" charset="0"/>
                <a:ea typeface="ＭＳ Ｐゴシック" charset="-128"/>
              </a:rPr>
              <a:t>Remote Access via OpenVPN </a:t>
            </a:r>
            <a:br>
              <a:rPr lang="en-US" sz="1600" dirty="0">
                <a:solidFill>
                  <a:schemeClr val="tx1"/>
                </a:solidFill>
                <a:latin typeface="Arial" pitchFamily="34" charset="0"/>
                <a:ea typeface="ＭＳ Ｐゴシック" charset="-128"/>
              </a:rPr>
            </a:br>
            <a:r>
              <a:rPr lang="en-US" sz="1600" dirty="0">
                <a:solidFill>
                  <a:schemeClr val="tx1"/>
                </a:solidFill>
                <a:latin typeface="Arial" pitchFamily="34" charset="0"/>
                <a:ea typeface="ＭＳ Ｐゴシック" charset="-128"/>
              </a:rPr>
              <a:t>and HTTP to LOGO! CMR und LOGO! Basic Module </a:t>
            </a:r>
          </a:p>
        </p:txBody>
      </p:sp>
      <p:sp>
        <p:nvSpPr>
          <p:cNvPr id="34" name="Rechteck 33">
            <a:extLst>
              <a:ext uri="{FF2B5EF4-FFF2-40B4-BE49-F238E27FC236}">
                <a16:creationId xmlns:a16="http://schemas.microsoft.com/office/drawing/2014/main" id="{6E7D7A81-B4E3-440B-B6F9-4C693B7EBA42}"/>
              </a:ext>
            </a:extLst>
          </p:cNvPr>
          <p:cNvSpPr/>
          <p:nvPr/>
        </p:nvSpPr>
        <p:spPr bwMode="auto">
          <a:xfrm>
            <a:off x="3867423" y="1487431"/>
            <a:ext cx="288000" cy="287337"/>
          </a:xfrm>
          <a:prstGeom prst="rect">
            <a:avLst/>
          </a:prstGeom>
          <a:solidFill>
            <a:srgbClr val="AAB4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8000" tIns="54000" rIns="108000" bIns="54000" spcCol="72000" anchor="ctr"/>
          <a:lstStyle/>
          <a:p>
            <a:pPr algn="ctr">
              <a:lnSpc>
                <a:spcPct val="110000"/>
              </a:lnSpc>
              <a:buFont typeface="Wingdings" charset="0"/>
              <a:buNone/>
              <a:defRPr/>
            </a:pPr>
            <a:r>
              <a:rPr lang="en-US" b="1" dirty="0">
                <a:solidFill>
                  <a:srgbClr val="FFFFFF"/>
                </a:solidFill>
                <a:latin typeface="Arial" pitchFamily="34" charset="0"/>
                <a:ea typeface="ＭＳ Ｐゴシック" charset="-128"/>
                <a:cs typeface="+mn-cs"/>
              </a:rPr>
              <a:t>+</a:t>
            </a:r>
          </a:p>
        </p:txBody>
      </p:sp>
      <p:sp>
        <p:nvSpPr>
          <p:cNvPr id="35" name="Rechteck 34">
            <a:extLst>
              <a:ext uri="{FF2B5EF4-FFF2-40B4-BE49-F238E27FC236}">
                <a16:creationId xmlns:a16="http://schemas.microsoft.com/office/drawing/2014/main" id="{20240D96-9B1F-4B33-8F0F-878DD0D4879A}"/>
              </a:ext>
            </a:extLst>
          </p:cNvPr>
          <p:cNvSpPr/>
          <p:nvPr/>
        </p:nvSpPr>
        <p:spPr bwMode="auto">
          <a:xfrm>
            <a:off x="3867423" y="2495622"/>
            <a:ext cx="288000" cy="287337"/>
          </a:xfrm>
          <a:prstGeom prst="rect">
            <a:avLst/>
          </a:prstGeom>
          <a:solidFill>
            <a:srgbClr val="AAB4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8000" tIns="54000" rIns="108000" bIns="54000" spcCol="72000" anchor="ctr"/>
          <a:lstStyle/>
          <a:p>
            <a:pPr algn="ctr">
              <a:lnSpc>
                <a:spcPct val="110000"/>
              </a:lnSpc>
              <a:buFont typeface="Wingdings" charset="0"/>
              <a:buNone/>
              <a:defRPr/>
            </a:pPr>
            <a:r>
              <a:rPr lang="en-US" b="1" dirty="0">
                <a:solidFill>
                  <a:srgbClr val="FFFFFF"/>
                </a:solidFill>
                <a:latin typeface="Arial" pitchFamily="34" charset="0"/>
                <a:ea typeface="ＭＳ Ｐゴシック" charset="-128"/>
                <a:cs typeface="+mn-cs"/>
              </a:rPr>
              <a:t>+</a:t>
            </a:r>
          </a:p>
        </p:txBody>
      </p:sp>
      <p:sp>
        <p:nvSpPr>
          <p:cNvPr id="36" name="Rechteck 35">
            <a:extLst>
              <a:ext uri="{FF2B5EF4-FFF2-40B4-BE49-F238E27FC236}">
                <a16:creationId xmlns:a16="http://schemas.microsoft.com/office/drawing/2014/main" id="{E7367EA0-85E3-48F0-B206-5D720EF92284}"/>
              </a:ext>
            </a:extLst>
          </p:cNvPr>
          <p:cNvSpPr/>
          <p:nvPr/>
        </p:nvSpPr>
        <p:spPr bwMode="auto">
          <a:xfrm>
            <a:off x="3867423" y="3216349"/>
            <a:ext cx="288000" cy="287337"/>
          </a:xfrm>
          <a:prstGeom prst="rect">
            <a:avLst/>
          </a:prstGeom>
          <a:solidFill>
            <a:srgbClr val="AAB4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8000" tIns="54000" rIns="108000" bIns="54000" spcCol="72000" anchor="ctr"/>
          <a:lstStyle/>
          <a:p>
            <a:pPr algn="ctr">
              <a:lnSpc>
                <a:spcPct val="110000"/>
              </a:lnSpc>
              <a:buFont typeface="Wingdings" charset="0"/>
              <a:buNone/>
              <a:defRPr/>
            </a:pPr>
            <a:r>
              <a:rPr lang="en-US" b="1" dirty="0">
                <a:solidFill>
                  <a:srgbClr val="FFFFFF"/>
                </a:solidFill>
                <a:latin typeface="Arial" pitchFamily="34" charset="0"/>
                <a:ea typeface="ＭＳ Ｐゴシック" charset="-128"/>
                <a:cs typeface="+mn-cs"/>
              </a:rPr>
              <a:t>+</a:t>
            </a:r>
          </a:p>
        </p:txBody>
      </p:sp>
      <p:sp>
        <p:nvSpPr>
          <p:cNvPr id="37" name="Rechteck 36">
            <a:extLst>
              <a:ext uri="{FF2B5EF4-FFF2-40B4-BE49-F238E27FC236}">
                <a16:creationId xmlns:a16="http://schemas.microsoft.com/office/drawing/2014/main" id="{6187D8D7-035A-473F-94A3-FC4AF5313CF8}"/>
              </a:ext>
            </a:extLst>
          </p:cNvPr>
          <p:cNvSpPr/>
          <p:nvPr/>
        </p:nvSpPr>
        <p:spPr bwMode="auto">
          <a:xfrm>
            <a:off x="3867423" y="4762739"/>
            <a:ext cx="288000" cy="287337"/>
          </a:xfrm>
          <a:prstGeom prst="rect">
            <a:avLst/>
          </a:prstGeom>
          <a:solidFill>
            <a:srgbClr val="AAB4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8000" tIns="54000" rIns="108000" bIns="54000" spcCol="72000" anchor="ctr"/>
          <a:lstStyle/>
          <a:p>
            <a:pPr algn="ctr">
              <a:lnSpc>
                <a:spcPct val="110000"/>
              </a:lnSpc>
              <a:buFont typeface="Wingdings" charset="0"/>
              <a:buNone/>
              <a:defRPr/>
            </a:pPr>
            <a:r>
              <a:rPr lang="en-US" b="1" dirty="0">
                <a:solidFill>
                  <a:srgbClr val="FFFFFF"/>
                </a:solidFill>
                <a:latin typeface="Arial" pitchFamily="34" charset="0"/>
                <a:ea typeface="ＭＳ Ｐゴシック" charset="-128"/>
                <a:cs typeface="+mn-cs"/>
              </a:rPr>
              <a:t>+</a:t>
            </a:r>
          </a:p>
        </p:txBody>
      </p:sp>
      <p:sp>
        <p:nvSpPr>
          <p:cNvPr id="38" name="Rechteck 37">
            <a:extLst>
              <a:ext uri="{FF2B5EF4-FFF2-40B4-BE49-F238E27FC236}">
                <a16:creationId xmlns:a16="http://schemas.microsoft.com/office/drawing/2014/main" id="{58ED71F2-1792-4118-9B70-966AD69DDF5D}"/>
              </a:ext>
            </a:extLst>
          </p:cNvPr>
          <p:cNvSpPr/>
          <p:nvPr/>
        </p:nvSpPr>
        <p:spPr bwMode="auto">
          <a:xfrm>
            <a:off x="3867423" y="5584728"/>
            <a:ext cx="288000" cy="287337"/>
          </a:xfrm>
          <a:prstGeom prst="rect">
            <a:avLst/>
          </a:prstGeom>
          <a:solidFill>
            <a:srgbClr val="AAB4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8000" tIns="54000" rIns="108000" bIns="54000" spcCol="72000" anchor="ctr"/>
          <a:lstStyle/>
          <a:p>
            <a:pPr algn="ctr">
              <a:lnSpc>
                <a:spcPct val="110000"/>
              </a:lnSpc>
              <a:buFont typeface="Wingdings" charset="0"/>
              <a:buNone/>
              <a:defRPr/>
            </a:pPr>
            <a:r>
              <a:rPr lang="en-US" b="1" dirty="0">
                <a:solidFill>
                  <a:srgbClr val="FFFFFF"/>
                </a:solidFill>
                <a:latin typeface="Arial" pitchFamily="34" charset="0"/>
                <a:ea typeface="ＭＳ Ｐゴシック" charset="-128"/>
                <a:cs typeface="+mn-cs"/>
              </a:rPr>
              <a:t>+</a:t>
            </a:r>
          </a:p>
        </p:txBody>
      </p:sp>
      <p:sp>
        <p:nvSpPr>
          <p:cNvPr id="39" name="Rechteck 38">
            <a:extLst>
              <a:ext uri="{FF2B5EF4-FFF2-40B4-BE49-F238E27FC236}">
                <a16:creationId xmlns:a16="http://schemas.microsoft.com/office/drawing/2014/main" id="{461DB45D-9FFB-4E2C-BB80-2AF7723088B6}"/>
              </a:ext>
            </a:extLst>
          </p:cNvPr>
          <p:cNvSpPr/>
          <p:nvPr/>
        </p:nvSpPr>
        <p:spPr bwMode="auto">
          <a:xfrm>
            <a:off x="11334009" y="1484679"/>
            <a:ext cx="288000" cy="288925"/>
          </a:xfrm>
          <a:prstGeom prst="rect">
            <a:avLst/>
          </a:prstGeom>
          <a:solidFill>
            <a:srgbClr val="AAB4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8000" tIns="54000" rIns="108000" bIns="54000" spcCol="72000" anchor="ctr"/>
          <a:lstStyle/>
          <a:p>
            <a:pPr algn="ctr">
              <a:lnSpc>
                <a:spcPct val="110000"/>
              </a:lnSpc>
              <a:buFont typeface="Wingdings" charset="0"/>
              <a:buNone/>
              <a:defRPr/>
            </a:pPr>
            <a:r>
              <a:rPr lang="en-US" b="1" dirty="0">
                <a:solidFill>
                  <a:srgbClr val="FFFFFF"/>
                </a:solidFill>
                <a:latin typeface="Arial" pitchFamily="34" charset="0"/>
                <a:ea typeface="ＭＳ Ｐゴシック" charset="-128"/>
                <a:cs typeface="+mn-cs"/>
              </a:rPr>
              <a:t>+</a:t>
            </a:r>
          </a:p>
        </p:txBody>
      </p:sp>
      <p:sp>
        <p:nvSpPr>
          <p:cNvPr id="40" name="Rechteck 39">
            <a:extLst>
              <a:ext uri="{FF2B5EF4-FFF2-40B4-BE49-F238E27FC236}">
                <a16:creationId xmlns:a16="http://schemas.microsoft.com/office/drawing/2014/main" id="{BC0D2704-E911-4A01-B721-B53062B60B9A}"/>
              </a:ext>
            </a:extLst>
          </p:cNvPr>
          <p:cNvSpPr/>
          <p:nvPr/>
        </p:nvSpPr>
        <p:spPr bwMode="auto">
          <a:xfrm>
            <a:off x="11334009" y="3075495"/>
            <a:ext cx="288000" cy="288925"/>
          </a:xfrm>
          <a:prstGeom prst="rect">
            <a:avLst/>
          </a:prstGeom>
          <a:solidFill>
            <a:srgbClr val="AAB4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8000" tIns="54000" rIns="108000" bIns="54000" spcCol="72000" anchor="ctr"/>
          <a:lstStyle/>
          <a:p>
            <a:pPr algn="ctr">
              <a:lnSpc>
                <a:spcPct val="110000"/>
              </a:lnSpc>
              <a:buFont typeface="Wingdings" charset="0"/>
              <a:buNone/>
              <a:defRPr/>
            </a:pPr>
            <a:r>
              <a:rPr lang="en-US" b="1" dirty="0">
                <a:solidFill>
                  <a:srgbClr val="FFFFFF"/>
                </a:solidFill>
                <a:latin typeface="Arial" pitchFamily="34" charset="0"/>
                <a:ea typeface="ＭＳ Ｐゴシック" charset="-128"/>
                <a:cs typeface="+mn-cs"/>
              </a:rPr>
              <a:t>+</a:t>
            </a:r>
          </a:p>
        </p:txBody>
      </p:sp>
      <p:sp>
        <p:nvSpPr>
          <p:cNvPr id="41" name="Rechteck 40">
            <a:extLst>
              <a:ext uri="{FF2B5EF4-FFF2-40B4-BE49-F238E27FC236}">
                <a16:creationId xmlns:a16="http://schemas.microsoft.com/office/drawing/2014/main" id="{E61188CC-7AF3-416C-B3E4-7A1629D3013B}"/>
              </a:ext>
            </a:extLst>
          </p:cNvPr>
          <p:cNvSpPr/>
          <p:nvPr/>
        </p:nvSpPr>
        <p:spPr bwMode="auto">
          <a:xfrm>
            <a:off x="11334009" y="3903495"/>
            <a:ext cx="288000" cy="288925"/>
          </a:xfrm>
          <a:prstGeom prst="rect">
            <a:avLst/>
          </a:prstGeom>
          <a:solidFill>
            <a:srgbClr val="AAB4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8000" tIns="54000" rIns="108000" bIns="54000" spcCol="72000" anchor="ctr"/>
          <a:lstStyle/>
          <a:p>
            <a:pPr algn="ctr">
              <a:lnSpc>
                <a:spcPct val="110000"/>
              </a:lnSpc>
              <a:buFont typeface="Wingdings" charset="0"/>
              <a:buNone/>
              <a:defRPr/>
            </a:pPr>
            <a:r>
              <a:rPr lang="en-US" b="1" dirty="0">
                <a:solidFill>
                  <a:srgbClr val="FFFFFF"/>
                </a:solidFill>
                <a:latin typeface="Arial" pitchFamily="34" charset="0"/>
                <a:ea typeface="ＭＳ Ｐゴシック" charset="-128"/>
                <a:cs typeface="+mn-cs"/>
              </a:rPr>
              <a:t>+</a:t>
            </a:r>
          </a:p>
        </p:txBody>
      </p:sp>
      <p:sp>
        <p:nvSpPr>
          <p:cNvPr id="42" name="Rechteck 41">
            <a:extLst>
              <a:ext uri="{FF2B5EF4-FFF2-40B4-BE49-F238E27FC236}">
                <a16:creationId xmlns:a16="http://schemas.microsoft.com/office/drawing/2014/main" id="{6C2A0D08-813F-40BE-AAF6-46415FEB718D}"/>
              </a:ext>
            </a:extLst>
          </p:cNvPr>
          <p:cNvSpPr/>
          <p:nvPr/>
        </p:nvSpPr>
        <p:spPr bwMode="auto">
          <a:xfrm>
            <a:off x="11334009" y="5316735"/>
            <a:ext cx="288000" cy="288925"/>
          </a:xfrm>
          <a:prstGeom prst="rect">
            <a:avLst/>
          </a:prstGeom>
          <a:solidFill>
            <a:srgbClr val="AAB41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8000" tIns="54000" rIns="108000" bIns="54000" spcCol="72000" anchor="ctr"/>
          <a:lstStyle/>
          <a:p>
            <a:pPr algn="ctr">
              <a:lnSpc>
                <a:spcPct val="110000"/>
              </a:lnSpc>
              <a:buFont typeface="Wingdings" charset="0"/>
              <a:buNone/>
              <a:defRPr/>
            </a:pPr>
            <a:r>
              <a:rPr lang="en-US" b="1" dirty="0">
                <a:solidFill>
                  <a:srgbClr val="FFFFFF"/>
                </a:solidFill>
                <a:latin typeface="Arial" pitchFamily="34" charset="0"/>
                <a:ea typeface="ＭＳ Ｐゴシック" charset="-128"/>
                <a:cs typeface="+mn-cs"/>
              </a:rPr>
              <a:t>+</a:t>
            </a:r>
          </a:p>
        </p:txBody>
      </p:sp>
    </p:spTree>
    <p:custDataLst>
      <p:tags r:id="rId1"/>
    </p:custDataLst>
    <p:extLst>
      <p:ext uri="{BB962C8B-B14F-4D97-AF65-F5344CB8AC3E}">
        <p14:creationId xmlns:p14="http://schemas.microsoft.com/office/powerpoint/2010/main" val="3231961295"/>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CDT_CUSTOMER" val="Siemens_I_2013_16x9"/>
  <p:tag name="CDT_TEMPLATEVERSION" val="2.1.0"/>
  <p:tag name="CDT_VERSION" val="4.2.0.0"/>
  <p:tag name="CDT_P4PP_HISTORY" val="Created using Productivity4PP V4.2.0.1"/>
  <p:tag name="CDT_CUST_COL7" val="0"/>
  <p:tag name="CDT_CUST_COL8" val="11180935"/>
  <p:tag name="CDT_CUST_COL9" val="0"/>
  <p:tag name="CDT_CUST_COL10" val="153"/>
  <p:tag name="CDT_PRELIMINARY" val="True"/>
  <p:tag name="CDT_CONFIDENTIALITY" val="0"/>
  <p:tag name="CDT_LANGUAGE" val="1031"/>
  <p:tag name="CDT_FONTSET" val="Arial"/>
  <p:tag name="CDT_PATH" val="False"/>
  <p:tag name="CDT_FILENAME" val="False"/>
  <p:tag name="CDT_SLIDENUMBER" val="False"/>
  <p:tag name="CDT_ACTUALDATE" val="False"/>
  <p:tag name="CDT_AUTHOR" val="False"/>
  <p:tag name="CDT_AUTHORTEXT" val="%"/>
  <p:tag name="CDT_CATEGORY" val="siemens.com/answers"/>
  <p:tag name="CDT_CATEGORY2" val="%"/>
  <p:tag name="CDT_TITLE" val="Titel z.B. Fernkommunikation mit LOGO!"/>
  <p:tag name="CDT_NAVTEXT" val="True"/>
  <p:tag name="CDT_INTERSECTSLIDES" val="True"/>
  <p:tag name="CDT_TYPE_OF_INDEXSLIDE" val="3"/>
  <p:tag name="CDT_AGENDALEVELS" val="2"/>
  <p:tag name="CDT_NAVBARLEVELS" val="3"/>
  <p:tag name="CDT_NAVBAR_FONTSIZE" val="0"/>
  <p:tag name="CDT_KEYVISUAL_NAME" val="X:\unknown picture.jpg"/>
  <p:tag name="CDT_CONTACT_NAME" val="Volker Hoock"/>
  <p:tag name="CDT_CONTACT_ORG" val="I IA SC CI PRM 2"/>
  <p:tag name="CDT_CONTACT_ADDRESS1" val="Gleiwitzer Str. 555"/>
  <p:tag name="CDT_CONTACT_ADDRESS2" val="90475  Nuernberg"/>
  <p:tag name="CDT_CONTACT_FON" val="+49 (911) 895-3396"/>
  <p:tag name="CDT_CONTACT_MAIL" val="volker.hoock@siemens.com"/>
  <p:tag name="CDT_CONTACT_FUNCTION" val="Siemens AG"/>
  <p:tag name="CDT_CONTACT_FAX" val=""/>
  <p:tag name="CDT_CONTACT_MOBILE" val=""/>
  <p:tag name="CDT_CONTACT_NAME_ENABLED" val="True"/>
  <p:tag name="CDT_CONTACT_ORG_ENABLED" val="True"/>
  <p:tag name="CDT_CONTACT_ADDRESS1_ENABLED" val="True"/>
  <p:tag name="CDT_CONTACT_ADDRESS2_ENABLED" val="True"/>
  <p:tag name="CDT_CONTACT_FON_ENABLED" val="True"/>
  <p:tag name="CDT_CONTACT_MAIL_ENABLED" val="True"/>
  <p:tag name="CDT_CONTACT_FUNCTION_ENABLED" val="True"/>
  <p:tag name="CDT_CONTACT_FAX_ENABLED" val="False"/>
  <p:tag name="CDT_CONTACT_MOBILE_ENABLED" val="False"/>
  <p:tag name="CDT_ACTIVE_CP" val="0"/>
  <p:tag name="CDT_CUST_COL1" val="11180935"/>
  <p:tag name="CDT_CUST_COL2" val="16777215"/>
  <p:tag name="CDT_CUST_COL3" val="4601635"/>
  <p:tag name="CDT_CUST_COL4" val="16777215"/>
  <p:tag name="CDT_CUST_COL5" val="13490135"/>
  <p:tag name="CDT_CUST_COL6" val="0"/>
  <p:tag name="CDT_NAVI_ACTUAL" val="True"/>
  <p:tag name="CDT_CUSTOMER_NAME" val="Siemens AG, Industry Sector"/>
  <p:tag name="CDT_LAST_TITLE" val="Titel z.B. Fernkommunikation mit LOGO!"/>
  <p:tag name="CDT_CREATORVERSION" val="4.2.0.1"/>
</p:tagLst>
</file>

<file path=ppt/tags/tag10.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5:111,25-366,85-374,25-593,65"/>
  <p:tag name="CDT_MASTERSHAPE2" val="13:111,25-366,8501-374,25-593,6499"/>
  <p:tag name="CDT_MASTERSHAPE3" val="2:0-0-99,87504-960,5"/>
  <p:tag name="CDT_MASTERSHAPE4" val="11:111,25-0-374,25-355,51"/>
</p:tagLst>
</file>

<file path=ppt/tags/tag100.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01.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02.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03.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04.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05.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06.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107.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108.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109.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11.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13:111,25-49,37504-374,25-306,1349"/>
  <p:tag name="CDT_MASTERSHAPE3" val="5:111,25-366,85-374,25-593,65"/>
</p:tagLst>
</file>

<file path=ppt/tags/tag110.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111.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112.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113.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114.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115.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116.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117.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118.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119.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12.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Lst>
</file>

<file path=ppt/tags/tag120.xml><?xml version="1.0" encoding="utf-8"?>
<p:tagLst xmlns:a="http://schemas.openxmlformats.org/drawingml/2006/main" xmlns:r="http://schemas.openxmlformats.org/officeDocument/2006/relationships" xmlns:p="http://schemas.openxmlformats.org/presentationml/2006/main">
  <p:tag name="MIO_SHAPETYPES_AGENDA" val="MIO_AGENDA_HIGHLIGHT"/>
</p:tagLst>
</file>

<file path=ppt/tags/tag121.xml><?xml version="1.0" encoding="utf-8"?>
<p:tagLst xmlns:a="http://schemas.openxmlformats.org/drawingml/2006/main" xmlns:r="http://schemas.openxmlformats.org/officeDocument/2006/relationships" xmlns:p="http://schemas.openxmlformats.org/presentationml/2006/main">
  <p:tag name="MIO_SHAPETYPES_AGENDA" val="MIO_AGENDA_HIGHLIGHT_NUMBER"/>
</p:tagLst>
</file>

<file path=ppt/tags/tag122.xml><?xml version="1.0" encoding="utf-8"?>
<p:tagLst xmlns:a="http://schemas.openxmlformats.org/drawingml/2006/main" xmlns:r="http://schemas.openxmlformats.org/officeDocument/2006/relationships" xmlns:p="http://schemas.openxmlformats.org/presentationml/2006/main">
  <p:tag name="CDT_ORIGINAL_DESIGNS_NAME" val="Siemens 2013 – 4:3"/>
  <p:tag name="CDT_ORIGINAL_MASTERS_NAME" val="Two columns"/>
  <p:tag name="CDT_ORIGINAL_LAYOUT_TYPE" val="29"/>
  <p:tag name="CDT_DESIGNS_NAME" val="Siemens 2013 – 16:9"/>
  <p:tag name="CDT_MASTERS_NAME" val="Two columns"/>
  <p:tag name="CDT_LAYOUT_TYPE" val="29"/>
  <p:tag name="CDT_OLDSLIDEHIDDEN" val="False"/>
  <p:tag name="CDT_OLDSLIDEINDEX" val="4"/>
  <p:tag name="CDT_INTERSECT_SLIDE" val="False"/>
  <p:tag name="CDT_NAVBARONTHISSLIDE" val="True"/>
</p:tagLst>
</file>

<file path=ppt/tags/tag123.xml><?xml version="1.0" encoding="utf-8"?>
<p:tagLst xmlns:a="http://schemas.openxmlformats.org/drawingml/2006/main" xmlns:r="http://schemas.openxmlformats.org/officeDocument/2006/relationships" xmlns:p="http://schemas.openxmlformats.org/presentationml/2006/main">
  <p:tag name="EMPOWERBULLET" val="EMPOWERBULLET"/>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iGyZ5rt_wE.BnXSelouOSQ"/>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Hk0IKh44gUm20Auf57fwCQ"/>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wq9uTRbFD0K_a53V5HMANw"/>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2ghOF2t0IU.DxMe99Arljw"/>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2AO2QiDMoUyeQbd_kqFo1A"/>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DEdf15AQgUiKuuiqe1wWJA"/>
</p:tagLst>
</file>

<file path=ppt/tags/tag13.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646,3749"/>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tJdxCKNsCE.qPzsuLv_nww"/>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Mp7DquAD.UK4SVyGr4t0zA"/>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DAP9q_yy9UWhahFpXcD3Ig"/>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Pg4zs88QgUiFCQtzgX7mug"/>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VAr3KPTtvkufjJvJ8FTRQA"/>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tZUMLfvvQEOSU.D43pztCw"/>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ovsD_S.ZMkmi0wrssXzmXA"/>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5G0Rt_pUKk.Jo_DAVKZRmw"/>
</p:tagLst>
</file>

<file path=ppt/tags/tag138.xml><?xml version="1.0" encoding="utf-8"?>
<p:tagLst xmlns:a="http://schemas.openxmlformats.org/drawingml/2006/main" xmlns:r="http://schemas.openxmlformats.org/officeDocument/2006/relationships" xmlns:p="http://schemas.openxmlformats.org/presentationml/2006/main">
  <p:tag name="CDT_DEFAULT_SLIDE" val="True"/>
  <p:tag name="CDT_SLIDE_NAME_ENG" val="Empty content slide"/>
  <p:tag name="CDT_SLIDE_NAME_GER" val="Leere Inhaltsfolie"/>
  <p:tag name="CDT_ORIGINAL_DESIGNS_NAME" val="Siemens 2013 – 16:9"/>
  <p:tag name="CDT_ORIGINAL_MASTERS_NAME" val="One object (large)"/>
  <p:tag name="CDT_ORIGINAL_LAYOUT_TYPE" val="16"/>
  <p:tag name="CDT_DESIGNS_NAME" val="Siemens 2013 – 16:9"/>
  <p:tag name="CDT_MASTERS_NAME" val="Two columns"/>
  <p:tag name="CDT_LAYOUT_TYPE" val="29"/>
  <p:tag name="CDT_OLDSLIDEHIDDEN" val="False"/>
  <p:tag name="CDT_OLDSLIDEINDEX" val="3"/>
  <p:tag name="CDT_TITLE1" val="Positioning"/>
  <p:tag name="CDT_INTERSECT_SLIDE" val="False"/>
  <p:tag name="CDT_NAVBARONTHISSLIDE" val="True"/>
</p:tagLst>
</file>

<file path=ppt/tags/tag139.xml><?xml version="1.0" encoding="utf-8"?>
<p:tagLst xmlns:a="http://schemas.openxmlformats.org/drawingml/2006/main" xmlns:r="http://schemas.openxmlformats.org/officeDocument/2006/relationships" xmlns:p="http://schemas.openxmlformats.org/presentationml/2006/main">
  <p:tag name="EMPOWERBULLET" val="EMPOWERBULLET"/>
</p:tagLst>
</file>

<file path=ppt/tags/tag1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532,9134"/>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p6f9Y3yN9X0K9LvSztfuBPw"/>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T6LkDyfI4UaID8vi8Uxwsw"/>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pT6LkDyfI4UaID8vi8Uxwsw"/>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T6LkDyfI4UaID8vi8Uxwsw"/>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T6LkDyfI4UaID8vi8Uxwsw"/>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YZg8c4Q8xUWPDevSYO9.Xw"/>
</p:tagLst>
</file>

<file path=ppt/tags/tag146.xml><?xml version="1.0" encoding="utf-8"?>
<p:tagLst xmlns:a="http://schemas.openxmlformats.org/drawingml/2006/main" xmlns:r="http://schemas.openxmlformats.org/officeDocument/2006/relationships" xmlns:p="http://schemas.openxmlformats.org/presentationml/2006/main">
  <p:tag name="CDT_DESIGNS_NAME" val="24_Siemens 2016 – 16:9"/>
  <p:tag name="CDT_MASTERS_NAME" val="Leer"/>
  <p:tag name="CDT_LAYOUT_TYPE" val="12"/>
  <p:tag name="CDT_INTERSECT_SLIDE" val="False"/>
  <p:tag name="CDT_NAVBARONTHISSLIDE" val="True"/>
</p:tagLst>
</file>

<file path=ppt/tags/tag147.xml><?xml version="1.0" encoding="utf-8"?>
<p:tagLst xmlns:a="http://schemas.openxmlformats.org/drawingml/2006/main" xmlns:r="http://schemas.openxmlformats.org/officeDocument/2006/relationships" xmlns:p="http://schemas.openxmlformats.org/presentationml/2006/main">
  <p:tag name="MIO_SHAPETYPES_AGENDA" val="MIO_AGENDA_TITLE"/>
</p:tagLst>
</file>

<file path=ppt/tags/tag148.xml><?xml version="1.0" encoding="utf-8"?>
<p:tagLst xmlns:a="http://schemas.openxmlformats.org/drawingml/2006/main" xmlns:r="http://schemas.openxmlformats.org/officeDocument/2006/relationships" xmlns:p="http://schemas.openxmlformats.org/presentationml/2006/main">
  <p:tag name="MIO_AGENDA_LEVEL_STRING" val="2"/>
  <p:tag name="MIO_AGENDA_ELEMENTNAME" val="Technology / portfolio"/>
  <p:tag name="MIO_AGENDA_SCALEMODE_FIT_TO_SLIDE_TAG" val="True"/>
  <p:tag name="MIO_AGENDA_CREATE_AGENDA_SLIDENUMBERS_TAG" val="True"/>
  <p:tag name="MIO_SKIP_CDCHECK" val="true"/>
  <p:tag name="MIO_EKGUID" val="8f69d54a-55a6-41ac-b6a4-99a87e272da5"/>
  <p:tag name="MIO_GUID" val="3eb1848a-3644-4305-8494-ed1ae1a242d5"/>
  <p:tag name="MIO_VERSION" val="31.12.9999 23:59:59"/>
  <p:tag name="MIO_DBID" val="90654431-81D8-474F-85F9-88ADAD5450B4"/>
  <p:tag name="MIO_LASTDOWNLOADED" val="11.02.2020 10:00:17"/>
  <p:tag name="MIO_UPDATE" val="False"/>
</p:tagLst>
</file>

<file path=ppt/tags/tag149.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1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430,875"/>
  <p:tag name="CDT_MASTERSHAPE3" val="4:111,25-491,625-374,25-430,875"/>
</p:tagLst>
</file>

<file path=ppt/tags/tag150.xml><?xml version="1.0" encoding="utf-8"?>
<p:tagLst xmlns:a="http://schemas.openxmlformats.org/drawingml/2006/main" xmlns:r="http://schemas.openxmlformats.org/officeDocument/2006/relationships" xmlns:p="http://schemas.openxmlformats.org/presentationml/2006/main">
  <p:tag name="MIO_SHAPETYPES_AGENDA" val="MIO_AGENDA_HIGHLIGHT_DECORATION"/>
</p:tagLst>
</file>

<file path=ppt/tags/tag151.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52.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53.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54.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55.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56.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57.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58.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159.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1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646,3749"/>
  <p:tag name="CDT_MASTERSHAPE3" val="13:304-49,37504-181,5-646,3749"/>
</p:tagLst>
</file>

<file path=ppt/tags/tag160.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161.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162.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163.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164.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165.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166.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167.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168.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169.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1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283,5"/>
  <p:tag name="CDT_MASTERSHAPE3" val="13:111,25-344,125-374,25-283,4646"/>
  <p:tag name="CDT_MASTERSHAPE4" val="12:111,25-639,0355-374,25-283,4646"/>
</p:tagLst>
</file>

<file path=ppt/tags/tag170.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171.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172.xml><?xml version="1.0" encoding="utf-8"?>
<p:tagLst xmlns:a="http://schemas.openxmlformats.org/drawingml/2006/main" xmlns:r="http://schemas.openxmlformats.org/officeDocument/2006/relationships" xmlns:p="http://schemas.openxmlformats.org/presentationml/2006/main">
  <p:tag name="MIO_SHAPETYPES_AGENDA" val="MIO_AGENDA_HIGHLIGHT"/>
</p:tagLst>
</file>

<file path=ppt/tags/tag173.xml><?xml version="1.0" encoding="utf-8"?>
<p:tagLst xmlns:a="http://schemas.openxmlformats.org/drawingml/2006/main" xmlns:r="http://schemas.openxmlformats.org/officeDocument/2006/relationships" xmlns:p="http://schemas.openxmlformats.org/presentationml/2006/main">
  <p:tag name="MIO_SHAPETYPES_AGENDA" val="MIO_AGENDA_HIGHLIGHT_NUMBER"/>
</p:tagLst>
</file>

<file path=ppt/tags/tag174.xml><?xml version="1.0" encoding="utf-8"?>
<p:tagLst xmlns:a="http://schemas.openxmlformats.org/drawingml/2006/main" xmlns:r="http://schemas.openxmlformats.org/officeDocument/2006/relationships" xmlns:p="http://schemas.openxmlformats.org/presentationml/2006/main">
  <p:tag name="MIO_GUID" val="9bdad2a6-e76b-4fe7-818d-7acad0aeb476"/>
  <p:tag name="MIO_EK" val="276843"/>
  <p:tag name="MIO_UPDATE" val="True"/>
  <p:tag name="MIO_VERSION" val="22.05.2015 06:44:56"/>
  <p:tag name="MIO_DBID" val="598A5C07-C27D-430B-A8FC-FA667BE665A4"/>
  <p:tag name="MIO_LASTDOWNLOADED" val="22.05.2015 06:44:57"/>
  <p:tag name="MIO_OBJECTNAME" val="LOGO! 8 Produktübersicht"/>
  <p:tag name="MIO_LASTEDITORNAME" val="Robin Walter"/>
  <p:tag name="MIO_EK_DESIGN" val="579030"/>
  <p:tag name="MIO_VERSION_DESIGN" val="08.03.2016 09:49:52"/>
  <p:tag name="MIO_DBID_DESIGN" val="598A5C07-C27D-430B-A8FC-FA667BE665A4"/>
  <p:tag name="CDT_DESIGNS_NAME" val="Siemens 2013 – 16:9"/>
  <p:tag name="CDT_MASTERS_NAME" val="One object (large)"/>
  <p:tag name="CDT_LAYOUT_TYPE" val="32"/>
  <p:tag name="CDT_OLDSLIDEINDEX" val="5"/>
  <p:tag name="CDT_OLDSLIDEHIDDEN" val="False"/>
  <p:tag name="CDT_INTERSECT_SLIDE" val="False"/>
  <p:tag name="CDT_NAVBARONTHISSLIDE" val="True"/>
</p:tagLst>
</file>

<file path=ppt/tags/tag175.xml><?xml version="1.0" encoding="utf-8"?>
<p:tagLst xmlns:a="http://schemas.openxmlformats.org/drawingml/2006/main" xmlns:r="http://schemas.openxmlformats.org/officeDocument/2006/relationships" xmlns:p="http://schemas.openxmlformats.org/presentationml/2006/main">
  <p:tag name="MIO_GUID" val="bc157f11-e209-430e-9820-e33bf957ed83"/>
  <p:tag name="MIO_EK" val="276849"/>
  <p:tag name="MIO_UPDATE" val="True"/>
  <p:tag name="MIO_VERSION" val="22.05.2015 06:45:03"/>
  <p:tag name="MIO_DBID" val="598A5C07-C27D-430B-A8FC-FA667BE665A4"/>
  <p:tag name="MIO_LASTDOWNLOADED" val="22.05.2015 06:45:04"/>
  <p:tag name="MIO_OBJECTNAME" val="LOGO! 8 Zusatzkomponenten"/>
  <p:tag name="MIO_LASTEDITORNAME" val="Robin Walter"/>
  <p:tag name="MIO_EK_DESIGN" val="579030"/>
  <p:tag name="MIO_VERSION_DESIGN" val="08.03.2016 09:49:52"/>
  <p:tag name="MIO_DBID_DESIGN" val="598A5C07-C27D-430B-A8FC-FA667BE665A4"/>
  <p:tag name="CDT_OLDSLIDEINDEX" val="11"/>
  <p:tag name="CDT_OLDSLIDEHIDDEN" val="False"/>
  <p:tag name="CDT_DESIGNS_NAME" val="Siemens 2013 – 16:9"/>
  <p:tag name="CDT_MASTERS_NAME" val="One object (large)"/>
  <p:tag name="CDT_LAYOUT_TYPE" val="32"/>
  <p:tag name="CDT_INTERSECT_SLIDE" val="False"/>
  <p:tag name="CDT_NAVBARONTHISSLIDE" val="True"/>
</p:tagLst>
</file>

<file path=ppt/tags/tag176.xml><?xml version="1.0" encoding="utf-8"?>
<p:tagLst xmlns:a="http://schemas.openxmlformats.org/drawingml/2006/main" xmlns:r="http://schemas.openxmlformats.org/officeDocument/2006/relationships" xmlns:p="http://schemas.openxmlformats.org/presentationml/2006/main">
  <p:tag name="MIO_GUID" val="bf8f6e17-b27e-488c-bee4-6c63d8cf83db"/>
  <p:tag name="MIO_EK" val="276847"/>
  <p:tag name="MIO_UPDATE" val="True"/>
  <p:tag name="MIO_VERSION" val="22.05.2015 06:45:01"/>
  <p:tag name="MIO_DBID" val="598A5C07-C27D-430B-A8FC-FA667BE665A4"/>
  <p:tag name="MIO_LASTDOWNLOADED" val="22.05.2015 06:45:01"/>
  <p:tag name="MIO_OBJECTNAME" val="LOGO! 8 Highlights"/>
  <p:tag name="MIO_LASTEDITORNAME" val="Robin Walter"/>
  <p:tag name="MIO_EK_DESIGN" val="579030"/>
  <p:tag name="MIO_VERSION_DESIGN" val="08.03.2016 09:49:52"/>
  <p:tag name="MIO_DBID_DESIGN" val="598A5C07-C27D-430B-A8FC-FA667BE665A4"/>
  <p:tag name="CDT_DESIGNS_NAME" val="Siemens 2013 – 16:9"/>
  <p:tag name="CDT_MASTERS_NAME" val="One object (large)"/>
  <p:tag name="CDT_LAYOUT_TYPE" val="32"/>
  <p:tag name="CDT_OLDSLIDEINDEX" val="9"/>
  <p:tag name="CDT_OLDSLIDEHIDDEN" val="False"/>
  <p:tag name="CDT_INTERSECT_SLIDE" val="False"/>
  <p:tag name="CDT_NAVBARONTHISSLIDE" val="True"/>
</p:tagLst>
</file>

<file path=ppt/tags/tag177.xml><?xml version="1.0" encoding="utf-8"?>
<p:tagLst xmlns:a="http://schemas.openxmlformats.org/drawingml/2006/main" xmlns:r="http://schemas.openxmlformats.org/officeDocument/2006/relationships" xmlns:p="http://schemas.openxmlformats.org/presentationml/2006/main">
  <p:tag name="CDT_ORIGINAL_DESIGNS_NAME" val="Siemens 2013 – 4:3"/>
  <p:tag name="CDT_ORIGINAL_MASTERS_NAME" val="Free Content"/>
  <p:tag name="CDT_ORIGINAL_LAYOUT_TYPE" val="11"/>
  <p:tag name="CDT_DESIGNS_NAME" val="Siemens 2013 – 16:9"/>
  <p:tag name="CDT_MASTERS_NAME" val="Free Content"/>
  <p:tag name="CDT_LAYOUT_TYPE" val="11"/>
  <p:tag name="CDT_OLDSLIDEHIDDEN" val="False"/>
  <p:tag name="CDT_OLDSLIDEINDEX" val="9"/>
  <p:tag name="CDT_TITLE1" val="Technology / portfolio"/>
  <p:tag name="CDT_INTERSECT_SLIDE" val="False"/>
  <p:tag name="CDT_NAVBARONTHISSLIDE" val="True"/>
</p:tagLst>
</file>

<file path=ppt/tags/tag178.xml><?xml version="1.0" encoding="utf-8"?>
<p:tagLst xmlns:a="http://schemas.openxmlformats.org/drawingml/2006/main" xmlns:r="http://schemas.openxmlformats.org/officeDocument/2006/relationships" xmlns:p="http://schemas.openxmlformats.org/presentationml/2006/main">
  <p:tag name="EMPOWERBULLET" val="EMPOWERBULLET"/>
</p:tagLst>
</file>

<file path=ppt/tags/tag179.xml><?xml version="1.0" encoding="utf-8"?>
<p:tagLst xmlns:a="http://schemas.openxmlformats.org/drawingml/2006/main" xmlns:r="http://schemas.openxmlformats.org/officeDocument/2006/relationships" xmlns:p="http://schemas.openxmlformats.org/presentationml/2006/main">
  <p:tag name="EMPOWERBULLET" val="EMPOWERBULLET"/>
</p:tagLst>
</file>

<file path=ppt/tags/tag18.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430,875"/>
  <p:tag name="CDT_MASTERSHAPE3" val="4:111,25-491,625-181,375-430,875"/>
  <p:tag name="CDT_MASTERSHAPE4" val="5:304-49,37504-181,5-430,875"/>
  <p:tag name="CDT_MASTERSHAPE5" val="6:304-491,625-181,5-430,875"/>
</p:tagLst>
</file>

<file path=ppt/tags/tag180.xml><?xml version="1.0" encoding="utf-8"?>
<p:tagLst xmlns:a="http://schemas.openxmlformats.org/drawingml/2006/main" xmlns:r="http://schemas.openxmlformats.org/officeDocument/2006/relationships" xmlns:p="http://schemas.openxmlformats.org/presentationml/2006/main">
  <p:tag name="EMPOWERBULLET" val="EMPOWERBULLET"/>
</p:tagLst>
</file>

<file path=ppt/tags/tag181.xml><?xml version="1.0" encoding="utf-8"?>
<p:tagLst xmlns:a="http://schemas.openxmlformats.org/drawingml/2006/main" xmlns:r="http://schemas.openxmlformats.org/officeDocument/2006/relationships" xmlns:p="http://schemas.openxmlformats.org/presentationml/2006/main">
  <p:tag name="CDT_ORIGINAL_DESIGNS_NAME" val="Siemens 2013 – 4:3"/>
  <p:tag name="CDT_ORIGINAL_MASTERS_NAME" val="Four objects"/>
  <p:tag name="CDT_ORIGINAL_LAYOUT_TYPE" val="24"/>
  <p:tag name="CDT_DESIGNS_NAME" val="Siemens 2013 – 16:9"/>
  <p:tag name="CDT_MASTERS_NAME" val="Free Content"/>
  <p:tag name="CDT_LAYOUT_TYPE" val="11"/>
  <p:tag name="CDT_OLDSLIDEHIDDEN" val="False"/>
  <p:tag name="CDT_OLDSLIDEINDEX" val="10"/>
  <p:tag name="CDT_TITLE1" val="Technology / portfolio"/>
  <p:tag name="CDT_INTERSECT_SLIDE" val="False"/>
  <p:tag name="CDT_NAVBARONTHISSLIDE" val="True"/>
</p:tagLst>
</file>

<file path=ppt/tags/tag182.xml><?xml version="1.0" encoding="utf-8"?>
<p:tagLst xmlns:a="http://schemas.openxmlformats.org/drawingml/2006/main" xmlns:r="http://schemas.openxmlformats.org/officeDocument/2006/relationships" xmlns:p="http://schemas.openxmlformats.org/presentationml/2006/main">
  <p:tag name="EMPOWERBULLET" val="EMPOWERBULLET"/>
</p:tagLst>
</file>

<file path=ppt/tags/tag183.xml><?xml version="1.0" encoding="utf-8"?>
<p:tagLst xmlns:a="http://schemas.openxmlformats.org/drawingml/2006/main" xmlns:r="http://schemas.openxmlformats.org/officeDocument/2006/relationships" xmlns:p="http://schemas.openxmlformats.org/presentationml/2006/main">
  <p:tag name="EMPOWERBULLET" val="EMPOWERBULLET"/>
</p:tagLst>
</file>

<file path=ppt/tags/tag184.xml><?xml version="1.0" encoding="utf-8"?>
<p:tagLst xmlns:a="http://schemas.openxmlformats.org/drawingml/2006/main" xmlns:r="http://schemas.openxmlformats.org/officeDocument/2006/relationships" xmlns:p="http://schemas.openxmlformats.org/presentationml/2006/main">
  <p:tag name="EMPOWERBULLET" val="EMPOWERBULLET"/>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p2WWyn9noT0mY3oS5gvylbQ"/>
</p:tagLst>
</file>

<file path=ppt/tags/tag186.xml><?xml version="1.0" encoding="utf-8"?>
<p:tagLst xmlns:a="http://schemas.openxmlformats.org/drawingml/2006/main" xmlns:r="http://schemas.openxmlformats.org/officeDocument/2006/relationships" xmlns:p="http://schemas.openxmlformats.org/presentationml/2006/main">
  <p:tag name="CDT_ORIGINAL_DESIGNS_NAME" val="Siemens 2013 – 4:3"/>
  <p:tag name="CDT_ORIGINAL_MASTERS_NAME" val="Four objects"/>
  <p:tag name="CDT_ORIGINAL_LAYOUT_TYPE" val="24"/>
  <p:tag name="CDT_DESIGNS_NAME" val="Siemens 2013 – 16:9"/>
  <p:tag name="CDT_MASTERS_NAME" val="Free Content"/>
  <p:tag name="CDT_LAYOUT_TYPE" val="11"/>
  <p:tag name="CDT_OLDSLIDEHIDDEN" val="False"/>
  <p:tag name="CDT_OLDSLIDEINDEX" val="10"/>
  <p:tag name="CDT_TITLE1" val="Technology / portfolio"/>
  <p:tag name="CDT_INTERSECT_SLIDE" val="False"/>
  <p:tag name="CDT_NAVBARONTHISSLIDE" val="True"/>
</p:tagLst>
</file>

<file path=ppt/tags/tag187.xml><?xml version="1.0" encoding="utf-8"?>
<p:tagLst xmlns:a="http://schemas.openxmlformats.org/drawingml/2006/main" xmlns:r="http://schemas.openxmlformats.org/officeDocument/2006/relationships" xmlns:p="http://schemas.openxmlformats.org/presentationml/2006/main">
  <p:tag name="EMPOWERBULLET" val="EMPOWERBULLET"/>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p2WWyn9noT0mY3oS5gvylbQ"/>
</p:tagLst>
</file>

<file path=ppt/tags/tag189.xml><?xml version="1.0" encoding="utf-8"?>
<p:tagLst xmlns:a="http://schemas.openxmlformats.org/drawingml/2006/main" xmlns:r="http://schemas.openxmlformats.org/officeDocument/2006/relationships" xmlns:p="http://schemas.openxmlformats.org/presentationml/2006/main">
  <p:tag name="CDT_ORIGINAL_DESIGNS_NAME" val="Siemens 2013 – 4:3"/>
  <p:tag name="CDT_ORIGINAL_MASTERS_NAME" val="Free Content"/>
  <p:tag name="CDT_ORIGINAL_LAYOUT_TYPE" val="11"/>
  <p:tag name="CDT_DESIGNS_NAME" val="Siemens 2013 – 16:9"/>
  <p:tag name="CDT_MASTERS_NAME" val="Free Content"/>
  <p:tag name="CDT_LAYOUT_TYPE" val="11"/>
  <p:tag name="CDT_OLDSLIDEHIDDEN" val="False"/>
  <p:tag name="CDT_OLDSLIDEINDEX" val="11"/>
  <p:tag name="CDT_TITLE1" val="Technology / portfolio"/>
  <p:tag name="CDT_INTERSECT_SLIDE" val="False"/>
  <p:tag name="CDT_NAVBARONTHISSLIDE" val="True"/>
</p:tagLst>
</file>

<file path=ppt/tags/tag19.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5:111,25-820,4528-374,25-102,0472"/>
</p:tagLst>
</file>

<file path=ppt/tags/tag190.xml><?xml version="1.0" encoding="utf-8"?>
<p:tagLst xmlns:a="http://schemas.openxmlformats.org/drawingml/2006/main" xmlns:r="http://schemas.openxmlformats.org/officeDocument/2006/relationships" xmlns:p="http://schemas.openxmlformats.org/presentationml/2006/main">
  <p:tag name="EMPOWERBULLET" val="EMPOWERBULLET"/>
</p:tagLst>
</file>

<file path=ppt/tags/tag191.xml><?xml version="1.0" encoding="utf-8"?>
<p:tagLst xmlns:a="http://schemas.openxmlformats.org/drawingml/2006/main" xmlns:r="http://schemas.openxmlformats.org/officeDocument/2006/relationships" xmlns:p="http://schemas.openxmlformats.org/presentationml/2006/main">
  <p:tag name="EMPOWERBULLET" val="EMPOWERBULLET"/>
</p:tagLst>
</file>

<file path=ppt/tags/tag192.xml><?xml version="1.0" encoding="utf-8"?>
<p:tagLst xmlns:a="http://schemas.openxmlformats.org/drawingml/2006/main" xmlns:r="http://schemas.openxmlformats.org/officeDocument/2006/relationships" xmlns:p="http://schemas.openxmlformats.org/presentationml/2006/main">
  <p:tag name="CDT_DESIGNS_NAME" val="Siemens 2013 – 16:9"/>
  <p:tag name="CDT_MASTERS_NAME" val="Free Content"/>
  <p:tag name="CDT_LAYOUT_TYPE" val="11"/>
  <p:tag name="CDT_OLDSLIDEHIDDEN" val="False"/>
  <p:tag name="CDT_OLDSLIDEINDEX" val="12"/>
  <p:tag name="CDT_TITLE1" val="Technology / portfolio"/>
  <p:tag name="CDT_INTERSECT_SLIDE" val="False"/>
  <p:tag name="CDT_NAVBARONTHISSLIDE" val="True"/>
</p:tagLst>
</file>

<file path=ppt/tags/tag193.xml><?xml version="1.0" encoding="utf-8"?>
<p:tagLst xmlns:a="http://schemas.openxmlformats.org/drawingml/2006/main" xmlns:r="http://schemas.openxmlformats.org/officeDocument/2006/relationships" xmlns:p="http://schemas.openxmlformats.org/presentationml/2006/main">
  <p:tag name="EMPOWERBULLET" val="EMPOWERBULLET"/>
</p:tagLst>
</file>

<file path=ppt/tags/tag194.xml><?xml version="1.0" encoding="utf-8"?>
<p:tagLst xmlns:a="http://schemas.openxmlformats.org/drawingml/2006/main" xmlns:r="http://schemas.openxmlformats.org/officeDocument/2006/relationships" xmlns:p="http://schemas.openxmlformats.org/presentationml/2006/main">
  <p:tag name="CDT_INTERSECT_SLIDE" val="False"/>
  <p:tag name="CDT_NAVBARONTHISSLIDE" val="True"/>
</p:tagLst>
</file>

<file path=ppt/tags/tag195.xml><?xml version="1.0" encoding="utf-8"?>
<p:tagLst xmlns:a="http://schemas.openxmlformats.org/drawingml/2006/main" xmlns:r="http://schemas.openxmlformats.org/officeDocument/2006/relationships" xmlns:p="http://schemas.openxmlformats.org/presentationml/2006/main">
  <p:tag name="MIO_SHAPETYPES_AGENDA" val="MIO_AGENDA_TITLE"/>
</p:tagLst>
</file>

<file path=ppt/tags/tag196.xml><?xml version="1.0" encoding="utf-8"?>
<p:tagLst xmlns:a="http://schemas.openxmlformats.org/drawingml/2006/main" xmlns:r="http://schemas.openxmlformats.org/officeDocument/2006/relationships" xmlns:p="http://schemas.openxmlformats.org/presentationml/2006/main">
  <p:tag name="MIO_AGENDA_LEVEL_STRING" val="3"/>
  <p:tag name="MIO_AGENDA_ELEMENTNAME" val="Benefits"/>
  <p:tag name="MIO_AGENDA_SCALEMODE_FIT_TO_SLIDE_TAG" val="True"/>
  <p:tag name="MIO_AGENDA_CREATE_AGENDA_SLIDENUMBERS_TAG" val="True"/>
  <p:tag name="MIO_SKIP_CDCHECK" val="true"/>
  <p:tag name="MIO_EKGUID" val="8f69d54a-55a6-41ac-b6a4-99a87e272da5"/>
  <p:tag name="MIO_GUID" val="eb504d20-657f-4a4a-b7e9-15f94fe77b4e"/>
  <p:tag name="MIO_VERSION" val="31.12.9999 23:59:59"/>
  <p:tag name="MIO_DBID" val="90654431-81D8-474F-85F9-88ADAD5450B4"/>
  <p:tag name="MIO_LASTDOWNLOADED" val="11.02.2020 10:00:17"/>
  <p:tag name="MIO_UPDATE" val="False"/>
</p:tagLst>
</file>

<file path=ppt/tags/tag197.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198.xml><?xml version="1.0" encoding="utf-8"?>
<p:tagLst xmlns:a="http://schemas.openxmlformats.org/drawingml/2006/main" xmlns:r="http://schemas.openxmlformats.org/officeDocument/2006/relationships" xmlns:p="http://schemas.openxmlformats.org/presentationml/2006/main">
  <p:tag name="MIO_SHAPETYPES_AGENDA" val="MIO_AGENDA_HIGHLIGHT_DECORATION"/>
</p:tagLst>
</file>

<file path=ppt/tags/tag199.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DELETE_ONEVENT_NEWPRES" val="False"/>
  <p:tag name="CDT_PROT" val="2"/>
  <p:tag name="CDT_PROT_TOP" val="0"/>
  <p:tag name="CDT_PROT_LEFT" val="0"/>
  <p:tag name="CDT_PROT_WIDTH" val="960,5"/>
  <p:tag name="CDT_PROT_HEIGHT" val="99,87504"/>
</p:tagLst>
</file>

<file path=ppt/tags/tag20.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646,3749"/>
  <p:tag name="CDT_MASTERSHAPE3" val="5:111,25-820,4528-374,25-102,0472"/>
</p:tagLst>
</file>

<file path=ppt/tags/tag200.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01.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02.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03.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04.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05.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06.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07.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08.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09.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1.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532,9134"/>
  <p:tag name="CDT_MASTERSHAPE3" val="6:111,25-820,4528-374,25-102,0472"/>
</p:tagLst>
</file>

<file path=ppt/tags/tag210.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11.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12.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13.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14.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15.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16.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17.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18.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19.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2.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317,4803"/>
  <p:tag name="CDT_MASTERSHAPE3" val="13:111,25-378,2697-374,25-317,4803"/>
  <p:tag name="CDT_MASTERSHAPE4" val="6:111,25-820,4528-374,25-102,0472"/>
</p:tagLst>
</file>

<file path=ppt/tags/tag220.xml><?xml version="1.0" encoding="utf-8"?>
<p:tagLst xmlns:a="http://schemas.openxmlformats.org/drawingml/2006/main" xmlns:r="http://schemas.openxmlformats.org/officeDocument/2006/relationships" xmlns:p="http://schemas.openxmlformats.org/presentationml/2006/main">
  <p:tag name="MIO_SHAPETYPES_AGENDA" val="MIO_AGENDA_HIGHLIGHT"/>
</p:tagLst>
</file>

<file path=ppt/tags/tag221.xml><?xml version="1.0" encoding="utf-8"?>
<p:tagLst xmlns:a="http://schemas.openxmlformats.org/drawingml/2006/main" xmlns:r="http://schemas.openxmlformats.org/officeDocument/2006/relationships" xmlns:p="http://schemas.openxmlformats.org/presentationml/2006/main">
  <p:tag name="MIO_SHAPETYPES_AGENDA" val="MIO_AGENDA_HIGHLIGHT_NUMBER"/>
</p:tagLst>
</file>

<file path=ppt/tags/tag222.xml><?xml version="1.0" encoding="utf-8"?>
<p:tagLst xmlns:a="http://schemas.openxmlformats.org/drawingml/2006/main" xmlns:r="http://schemas.openxmlformats.org/officeDocument/2006/relationships" xmlns:p="http://schemas.openxmlformats.org/presentationml/2006/main">
  <p:tag name="MIO_EK_DESIGN" val="579030"/>
  <p:tag name="MIO_VERSION_DESIGN" val="08.03.2016 09:49:52"/>
  <p:tag name="MIO_DBID_DESIGN" val="598A5C07-C27D-430B-A8FC-FA667BE665A4"/>
  <p:tag name="CDT_OLDSLIDEINDEX" val="22"/>
  <p:tag name="CDT_OLDSLIDEHIDDEN" val="False"/>
  <p:tag name="CDT_LAYOUT_TYPE" val="11"/>
  <p:tag name="CDT_MASTERS_NAME" val="Free Content"/>
  <p:tag name="CDT_DESIGNS_NAME" val="2_Siemens 2016 – 16:9"/>
  <p:tag name="CDT_TITLE1" val="Vorteile"/>
  <p:tag name="CDT_INTERSECT_SLIDE" val="False"/>
  <p:tag name="CDT_NAVBARONTHISSLIDE" val="True"/>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pmvr9Zo7XQ02QrxCy1jFrrw"/>
</p:tagLst>
</file>

<file path=ppt/tags/tag224.xml><?xml version="1.0" encoding="utf-8"?>
<p:tagLst xmlns:a="http://schemas.openxmlformats.org/drawingml/2006/main" xmlns:r="http://schemas.openxmlformats.org/officeDocument/2006/relationships" xmlns:p="http://schemas.openxmlformats.org/presentationml/2006/main">
  <p:tag name="MIO_EK_DESIGN" val="579030"/>
  <p:tag name="MIO_VERSION_DESIGN" val="08.03.2016 09:49:52"/>
  <p:tag name="MIO_DBID_DESIGN" val="598A5C07-C27D-430B-A8FC-FA667BE665A4"/>
  <p:tag name="CDT_OLDSLIDEINDEX" val="22"/>
  <p:tag name="CDT_OLDSLIDEHIDDEN" val="False"/>
  <p:tag name="CDT_LAYOUT_TYPE" val="11"/>
  <p:tag name="CDT_MASTERS_NAME" val="Free Content"/>
  <p:tag name="CDT_DESIGNS_NAME" val="Siemens 2016 – 16:9"/>
  <p:tag name="CDT_TITLE1" val="Vorteile"/>
  <p:tag name="CDT_INTERSECT_SLIDE" val="False"/>
  <p:tag name="CDT_NAVBARONTHISSLIDE" val="True"/>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pmvr9Zo7XQ02QrxCy1jFrrw"/>
</p:tagLst>
</file>

<file path=ppt/tags/tag226.xml><?xml version="1.0" encoding="utf-8"?>
<p:tagLst xmlns:a="http://schemas.openxmlformats.org/drawingml/2006/main" xmlns:r="http://schemas.openxmlformats.org/officeDocument/2006/relationships" xmlns:p="http://schemas.openxmlformats.org/presentationml/2006/main">
  <p:tag name="MIO_EK_DESIGN" val="579030"/>
  <p:tag name="MIO_VERSION_DESIGN" val="08.03.2016 09:49:52"/>
  <p:tag name="MIO_DBID_DESIGN" val="598A5C07-C27D-430B-A8FC-FA667BE665A4"/>
  <p:tag name="CDT_OLDSLIDEINDEX" val="22"/>
  <p:tag name="CDT_OLDSLIDEHIDDEN" val="False"/>
  <p:tag name="CDT_LAYOUT_TYPE" val="11"/>
  <p:tag name="CDT_MASTERS_NAME" val="Free Content"/>
  <p:tag name="CDT_DESIGNS_NAME" val="Siemens 2016 – 16:9"/>
  <p:tag name="CDT_TITLE1" val="Vorteile"/>
  <p:tag name="CDT_INTERSECT_SLIDE" val="False"/>
  <p:tag name="CDT_NAVBARONTHISSLIDE" val="True"/>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pmvr9Zo7XQ02QrxCy1jFrrw"/>
</p:tagLst>
</file>

<file path=ppt/tags/tag228.xml><?xml version="1.0" encoding="utf-8"?>
<p:tagLst xmlns:a="http://schemas.openxmlformats.org/drawingml/2006/main" xmlns:r="http://schemas.openxmlformats.org/officeDocument/2006/relationships" xmlns:p="http://schemas.openxmlformats.org/presentationml/2006/main">
  <p:tag name="MIO_EK_DESIGN" val="579030"/>
  <p:tag name="MIO_VERSION_DESIGN" val="08.03.2016 09:49:52"/>
  <p:tag name="MIO_DBID_DESIGN" val="598A5C07-C27D-430B-A8FC-FA667BE665A4"/>
  <p:tag name="CDT_DESIGNS_NAME" val="Siemens 2016 – 16:9"/>
  <p:tag name="CDT_MASTERS_NAME" val="Leer"/>
  <p:tag name="CDT_LAYOUT_TYPE" val="12"/>
  <p:tag name="CDT_OLDSLIDEHIDDEN" val="False"/>
  <p:tag name="CDT_OLDSLIDEINDEX" val="30"/>
  <p:tag name="CDT_INTERSECT_SLIDE" val="False"/>
  <p:tag name="CDT_NAVBARONTHISSLIDE" val="True"/>
</p:tagLst>
</file>

<file path=ppt/tags/tag229.xml><?xml version="1.0" encoding="utf-8"?>
<p:tagLst xmlns:a="http://schemas.openxmlformats.org/drawingml/2006/main" xmlns:r="http://schemas.openxmlformats.org/officeDocument/2006/relationships" xmlns:p="http://schemas.openxmlformats.org/presentationml/2006/main">
  <p:tag name="MIO_SHAPETYPES_AGENDA" val="MIO_AGENDA_TITLE"/>
</p:tagLst>
</file>

<file path=ppt/tags/tag23.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204,0945"/>
  <p:tag name="CDT_MASTERSHAPE3" val="13:111,25-264,7559-374,25-215,4941"/>
  <p:tag name="CDT_MASTERSHAPE4" val="12:111,25-491,625-374,25-204,125"/>
  <p:tag name="CDT_MASTERSHAPE5" val="7:111,25-820,4528-374,25-102,0472"/>
</p:tagLst>
</file>

<file path=ppt/tags/tag230.xml><?xml version="1.0" encoding="utf-8"?>
<p:tagLst xmlns:a="http://schemas.openxmlformats.org/drawingml/2006/main" xmlns:r="http://schemas.openxmlformats.org/officeDocument/2006/relationships" xmlns:p="http://schemas.openxmlformats.org/presentationml/2006/main">
  <p:tag name="MIO_AGENDA_LEVEL_STRING" val="4"/>
  <p:tag name="MIO_AGENDA_ELEMENTNAME" val="Use Cases"/>
  <p:tag name="MIO_AGENDA_SCALEMODE_FIT_TO_SLIDE_TAG" val="True"/>
  <p:tag name="MIO_AGENDA_CREATE_AGENDA_SLIDENUMBERS_TAG" val="True"/>
  <p:tag name="MIO_SKIP_CDCHECK" val="true"/>
  <p:tag name="MIO_EKGUID" val="8f69d54a-55a6-41ac-b6a4-99a87e272da5"/>
  <p:tag name="MIO_GUID" val="8c8cffa0-9fd8-4afc-8950-9a97c54852c8"/>
  <p:tag name="MIO_VERSION" val="31.12.9999 23:59:59"/>
  <p:tag name="MIO_DBID" val="90654431-81D8-474F-85F9-88ADAD5450B4"/>
  <p:tag name="MIO_LASTDOWNLOADED" val="11.02.2020 10:00:18"/>
  <p:tag name="MIO_UPDATE" val="False"/>
</p:tagLst>
</file>

<file path=ppt/tags/tag231.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232.xml><?xml version="1.0" encoding="utf-8"?>
<p:tagLst xmlns:a="http://schemas.openxmlformats.org/drawingml/2006/main" xmlns:r="http://schemas.openxmlformats.org/officeDocument/2006/relationships" xmlns:p="http://schemas.openxmlformats.org/presentationml/2006/main">
  <p:tag name="MIO_SHAPETYPES_AGENDA" val="MIO_AGENDA_HIGHLIGHT_DECORATION"/>
</p:tagLst>
</file>

<file path=ppt/tags/tag233.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34.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35.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36.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37.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38.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39.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646,3749"/>
  <p:tag name="CDT_MASTERSHAPE3" val="13:304-49,37504-181,5-646,3749"/>
  <p:tag name="CDT_MASTERSHAPE4" val="6:111,25-820,4528-374,25-102,0472"/>
</p:tagLst>
</file>

<file path=ppt/tags/tag240.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41.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42.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43.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44.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45.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46.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47.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48.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49.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317,4803"/>
  <p:tag name="CDT_MASTERSHAPE3" val="13:111,25-378,2696-181,375-317,4803"/>
  <p:tag name="CDT_MASTERSHAPE4" val="12:304-49,37504-181,5-317,4803"/>
  <p:tag name="CDT_MASTERSHAPE5" val="15:304-378,2697-181,5-317,4803"/>
  <p:tag name="CDT_MASTERSHAPE6" val="10:111,25-820,4528-374,25-102,0472"/>
</p:tagLst>
</file>

<file path=ppt/tags/tag250.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51.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52.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253.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254.xml><?xml version="1.0" encoding="utf-8"?>
<p:tagLst xmlns:a="http://schemas.openxmlformats.org/drawingml/2006/main" xmlns:r="http://schemas.openxmlformats.org/officeDocument/2006/relationships" xmlns:p="http://schemas.openxmlformats.org/presentationml/2006/main">
  <p:tag name="MIO_SHAPETYPES_AGENDA" val="MIO_AGENDA_HIGHLIGHT"/>
</p:tagLst>
</file>

<file path=ppt/tags/tag255.xml><?xml version="1.0" encoding="utf-8"?>
<p:tagLst xmlns:a="http://schemas.openxmlformats.org/drawingml/2006/main" xmlns:r="http://schemas.openxmlformats.org/officeDocument/2006/relationships" xmlns:p="http://schemas.openxmlformats.org/presentationml/2006/main">
  <p:tag name="MIO_SHAPETYPES_AGENDA" val="MIO_AGENDA_HIGHLIGHT_NUMBER"/>
</p:tagLst>
</file>

<file path=ppt/tags/tag256.xml><?xml version="1.0" encoding="utf-8"?>
<p:tagLst xmlns:a="http://schemas.openxmlformats.org/drawingml/2006/main" xmlns:r="http://schemas.openxmlformats.org/officeDocument/2006/relationships" xmlns:p="http://schemas.openxmlformats.org/presentationml/2006/main">
  <p:tag name="CDT_DESIGNS_NAME" val="Siemens 2016 – 16:9"/>
  <p:tag name="CDT_MASTERS_NAME" val="Free Content"/>
  <p:tag name="CDT_LAYOUT_TYPE" val="11"/>
  <p:tag name="CDT_INTERSECT_SLIDE" val="False"/>
  <p:tag name="CDT_NAVBARONTHISSLIDE" val="True"/>
</p:tagLst>
</file>

<file path=ppt/tags/tag257.xml><?xml version="1.0" encoding="utf-8"?>
<p:tagLst xmlns:a="http://schemas.openxmlformats.org/drawingml/2006/main" xmlns:r="http://schemas.openxmlformats.org/officeDocument/2006/relationships" xmlns:p="http://schemas.openxmlformats.org/presentationml/2006/main">
  <p:tag name="CDT_TMP_FONTSIZE" val="14"/>
  <p:tag name="THINKCELLSHAPEDONOTDELETE" val="prYTvqtRoL0.TcmJPmTdKQA"/>
</p:tagLst>
</file>

<file path=ppt/tags/tag258.xml><?xml version="1.0" encoding="utf-8"?>
<p:tagLst xmlns:a="http://schemas.openxmlformats.org/drawingml/2006/main" xmlns:r="http://schemas.openxmlformats.org/officeDocument/2006/relationships" xmlns:p="http://schemas.openxmlformats.org/presentationml/2006/main">
  <p:tag name="CDT_TMP_FONTSIZE" val="14"/>
  <p:tag name="THINKCELLSHAPEDONOTDELETE" val="prYTvqtRoL0.TcmJPmTdKQA"/>
</p:tagLst>
</file>

<file path=ppt/tags/tag259.xml><?xml version="1.0" encoding="utf-8"?>
<p:tagLst xmlns:a="http://schemas.openxmlformats.org/drawingml/2006/main" xmlns:r="http://schemas.openxmlformats.org/officeDocument/2006/relationships" xmlns:p="http://schemas.openxmlformats.org/presentationml/2006/main">
  <p:tag name="CDT_TMP_FONTSIZE" val="14"/>
  <p:tag name="THINKCELLSHAPEDONOTDELETE" val="prYTvqtRoL0.TcmJPmTdKQA"/>
</p:tagLst>
</file>

<file path=ppt/tags/tag2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5:0-0-99,87504-960,5"/>
  <p:tag name="CDT_MASTERSHAPE2" val="3078:0-0-99,87504-960,5"/>
  <p:tag name="CDT_MASTERSHAPE3" val="3079:111,25-49,37504-374,25-646,3749"/>
  <p:tag name="CDT_MASTERSHAPE4" val="10:0-809,1142-63,50622-113,3858"/>
  <p:tag name="CDT_MASTERSHAPE5" val="16:485,5-0-34-960,5"/>
  <p:tag name="CDT_MASTERSHAPE6" val="17:519,5-0-20,5-309,6244"/>
  <p:tag name="CDT_MASTERSHAPE7" val="18:519,5-0-20,5-138,9988"/>
  <p:tag name="CDT_MASTERSHAPE8" val="19:519,5-298,2492-20,5-662,2507"/>
  <p:tag name="CDT_MASTERSHAPE9" val="20:0-480,25-0,1250394-0,1250394"/>
  <p:tag name="CDT_MASTERSHAPE10" val="3072:0-0-0-0"/>
  <p:tag name="CDT_MASTERSHAPE11" val="3073:0-0-0-0"/>
  <p:tag name="CDT_MASTERSHAPE12" val="3074:0-0-0-0"/>
  <p:tag name="CDT_MASTERSHAPE13" val="3075:0-0-0-0"/>
  <p:tag name="CDT_MASTERSHAPE14" val="3076:0-0-0-0"/>
  <p:tag name="CDT_MASTERSHAPE15" val="3077:0-0-0-0"/>
  <p:tag name="CDT_MASTERSHAPE16" val="3080:0-0-0-0"/>
  <p:tag name="CDT_MASTERSHAPE17" val="3081:0-0-0-0"/>
  <p:tag name="CDT_MASTERSHAPE18" val="3082:0-0-0-0"/>
  <p:tag name="CDT_MASTERSHAPE19" val="3083:0-0-0-0"/>
  <p:tag name="CDT_MASTERSHAPE20" val="3084:0-0-0-0"/>
  <p:tag name="CDT_MASTERSHAPE21" val="3085:0-0-0-0"/>
  <p:tag name="CDT_MASTERSHAPE22" val="3086:0-0-0-0"/>
  <p:tag name="CDT_MASTERSHAPE23" val="3087:0-0-0-0"/>
  <p:tag name="CDT_MASTERSHAPE24" val="3088:0-0-0-0"/>
  <p:tag name="CDT_MASTERSHAPE25" val="3089:0-0-0-0"/>
  <p:tag name="CDT_MASTERSHAPE26" val="3090:0-0-0-0"/>
  <p:tag name="CDT_MASTERSHAPE27" val="3091:0-0-0-0"/>
  <p:tag name="CDT_MASTERSHAPE28" val="3092:0-0-0-0"/>
  <p:tag name="CDT_MASTERSHAPE29" val="3093:0-0-0-0"/>
  <p:tag name="CDT_MASTERSHAPE30" val="3094:0-0-0-0"/>
  <p:tag name="CDT_MASTERSHAPE31" val="3095:0-0-0-0"/>
  <p:tag name="CDT_MASTERSHAPE32" val="3096:0-0-0-0"/>
</p:tagLst>
</file>

<file path=ppt/tags/tag260.xml><?xml version="1.0" encoding="utf-8"?>
<p:tagLst xmlns:a="http://schemas.openxmlformats.org/drawingml/2006/main" xmlns:r="http://schemas.openxmlformats.org/officeDocument/2006/relationships" xmlns:p="http://schemas.openxmlformats.org/presentationml/2006/main">
  <p:tag name="CDT_DESIGNS_NAME" val="14_Siemens 2016 – 16:9"/>
  <p:tag name="CDT_MASTERS_NAME" val="Free Content"/>
  <p:tag name="CDT_LAYOUT_TYPE" val="11"/>
  <p:tag name="CDT_INTERSECT_SLIDE" val="False"/>
  <p:tag name="CDT_NAVBARONTHISSLIDE" val="True"/>
</p:tagLst>
</file>

<file path=ppt/tags/tag261.xml><?xml version="1.0" encoding="utf-8"?>
<p:tagLst xmlns:a="http://schemas.openxmlformats.org/drawingml/2006/main" xmlns:r="http://schemas.openxmlformats.org/officeDocument/2006/relationships" xmlns:p="http://schemas.openxmlformats.org/presentationml/2006/main">
  <p:tag name="CDT_TMP_FONTSIZE" val="14"/>
  <p:tag name="THINKCELLSHAPEDONOTDELETE" val="prYTvqtRoL0.TcmJPmTdKQA"/>
</p:tagLst>
</file>

<file path=ppt/tags/tag262.xml><?xml version="1.0" encoding="utf-8"?>
<p:tagLst xmlns:a="http://schemas.openxmlformats.org/drawingml/2006/main" xmlns:r="http://schemas.openxmlformats.org/officeDocument/2006/relationships" xmlns:p="http://schemas.openxmlformats.org/presentationml/2006/main">
  <p:tag name="CDT_TMP_FONTSIZE" val="14"/>
  <p:tag name="THINKCELLSHAPEDONOTDELETE" val="prYTvqtRoL0.TcmJPmTdKQA"/>
</p:tagLst>
</file>

<file path=ppt/tags/tag263.xml><?xml version="1.0" encoding="utf-8"?>
<p:tagLst xmlns:a="http://schemas.openxmlformats.org/drawingml/2006/main" xmlns:r="http://schemas.openxmlformats.org/officeDocument/2006/relationships" xmlns:p="http://schemas.openxmlformats.org/presentationml/2006/main">
  <p:tag name="CDT_TMP_FONTSIZE" val="14"/>
  <p:tag name="THINKCELLSHAPEDONOTDELETE" val="prYTvqtRoL0.TcmJPmTdKQA"/>
</p:tagLst>
</file>

<file path=ppt/tags/tag264.xml><?xml version="1.0" encoding="utf-8"?>
<p:tagLst xmlns:a="http://schemas.openxmlformats.org/drawingml/2006/main" xmlns:r="http://schemas.openxmlformats.org/officeDocument/2006/relationships" xmlns:p="http://schemas.openxmlformats.org/presentationml/2006/main">
  <p:tag name="CDT_DESIGNS_NAME" val="14_Siemens 2016 – 16:9"/>
  <p:tag name="CDT_MASTERS_NAME" val="Free Content"/>
  <p:tag name="CDT_LAYOUT_TYPE" val="11"/>
  <p:tag name="CDT_INTERSECT_SLIDE" val="False"/>
  <p:tag name="CDT_NAVBARONTHISSLIDE" val="True"/>
</p:tagLst>
</file>

<file path=ppt/tags/tag265.xml><?xml version="1.0" encoding="utf-8"?>
<p:tagLst xmlns:a="http://schemas.openxmlformats.org/drawingml/2006/main" xmlns:r="http://schemas.openxmlformats.org/officeDocument/2006/relationships" xmlns:p="http://schemas.openxmlformats.org/presentationml/2006/main">
  <p:tag name="CDT_TMP_FONTSIZE" val="14"/>
  <p:tag name="THINKCELLSHAPEDONOTDELETE" val="prYTvqtRoL0.TcmJPmTdKQA"/>
</p:tagLst>
</file>

<file path=ppt/tags/tag266.xml><?xml version="1.0" encoding="utf-8"?>
<p:tagLst xmlns:a="http://schemas.openxmlformats.org/drawingml/2006/main" xmlns:r="http://schemas.openxmlformats.org/officeDocument/2006/relationships" xmlns:p="http://schemas.openxmlformats.org/presentationml/2006/main">
  <p:tag name="CDT_TMP_FONTSIZE" val="14"/>
  <p:tag name="THINKCELLSHAPEDONOTDELETE" val="prYTvqtRoL0.TcmJPmTdKQA"/>
</p:tagLst>
</file>

<file path=ppt/tags/tag267.xml><?xml version="1.0" encoding="utf-8"?>
<p:tagLst xmlns:a="http://schemas.openxmlformats.org/drawingml/2006/main" xmlns:r="http://schemas.openxmlformats.org/officeDocument/2006/relationships" xmlns:p="http://schemas.openxmlformats.org/presentationml/2006/main">
  <p:tag name="CDT_TMP_FONTSIZE" val="14"/>
  <p:tag name="THINKCELLSHAPEDONOTDELETE" val="prYTvqtRoL0.TcmJPmTdKQA"/>
</p:tagLst>
</file>

<file path=ppt/tags/tag268.xml><?xml version="1.0" encoding="utf-8"?>
<p:tagLst xmlns:a="http://schemas.openxmlformats.org/drawingml/2006/main" xmlns:r="http://schemas.openxmlformats.org/officeDocument/2006/relationships" xmlns:p="http://schemas.openxmlformats.org/presentationml/2006/main">
  <p:tag name="CDT_DESIGNS_NAME" val="14_Siemens 2016 – 16:9"/>
  <p:tag name="CDT_MASTERS_NAME" val="Free Content"/>
  <p:tag name="CDT_LAYOUT_TYPE" val="11"/>
  <p:tag name="CDT_INTERSECT_SLIDE" val="False"/>
  <p:tag name="CDT_NAVBARONTHISSLIDE" val="True"/>
</p:tagLst>
</file>

<file path=ppt/tags/tag269.xml><?xml version="1.0" encoding="utf-8"?>
<p:tagLst xmlns:a="http://schemas.openxmlformats.org/drawingml/2006/main" xmlns:r="http://schemas.openxmlformats.org/officeDocument/2006/relationships" xmlns:p="http://schemas.openxmlformats.org/presentationml/2006/main">
  <p:tag name="CDT_TMP_FONTSIZE" val="14"/>
  <p:tag name="THINKCELLSHAPEDONOTDELETE" val="prYTvqtRoL0.TcmJPmTdKQA"/>
</p:tagLst>
</file>

<file path=ppt/tags/tag27.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4"/>
  <p:tag name="CDT_TARGETSHAPE_NEW" val="1"/>
  <p:tag name="CDT_PROT" val="3"/>
  <p:tag name="CDT_PROT_TOP" val="485,5"/>
  <p:tag name="CDT_PROT_LEFT" val="0"/>
  <p:tag name="CDT_PROT_WIDTH" val="960,5"/>
  <p:tag name="CDT_PROT_HEIGHT" val="34"/>
</p:tagLst>
</file>

<file path=ppt/tags/tag270.xml><?xml version="1.0" encoding="utf-8"?>
<p:tagLst xmlns:a="http://schemas.openxmlformats.org/drawingml/2006/main" xmlns:r="http://schemas.openxmlformats.org/officeDocument/2006/relationships" xmlns:p="http://schemas.openxmlformats.org/presentationml/2006/main">
  <p:tag name="CDT_TMP_FONTSIZE" val="14"/>
  <p:tag name="THINKCELLSHAPEDONOTDELETE" val="prYTvqtRoL0.TcmJPmTdKQA"/>
</p:tagLst>
</file>

<file path=ppt/tags/tag271.xml><?xml version="1.0" encoding="utf-8"?>
<p:tagLst xmlns:a="http://schemas.openxmlformats.org/drawingml/2006/main" xmlns:r="http://schemas.openxmlformats.org/officeDocument/2006/relationships" xmlns:p="http://schemas.openxmlformats.org/presentationml/2006/main">
  <p:tag name="CDT_TMP_FONTSIZE" val="14"/>
  <p:tag name="THINKCELLSHAPEDONOTDELETE" val="prYTvqtRoL0.TcmJPmTdKQA"/>
</p:tagLst>
</file>

<file path=ppt/tags/tag272.xml><?xml version="1.0" encoding="utf-8"?>
<p:tagLst xmlns:a="http://schemas.openxmlformats.org/drawingml/2006/main" xmlns:r="http://schemas.openxmlformats.org/officeDocument/2006/relationships" xmlns:p="http://schemas.openxmlformats.org/presentationml/2006/main">
  <p:tag name="CDT_ORIGINAL_DESIGNS_NAME" val="Siemens 2013 – 16:9"/>
  <p:tag name="CDT_ORIGINAL_MASTERS_NAME" val="One object (small) + Navigation"/>
  <p:tag name="CDT_ORIGINAL_LAYOUT_TYPE" val="32"/>
  <p:tag name="CDT_TITLE1" val="Use Cases"/>
  <p:tag name="CDT_OLDSLIDEHIDDEN" val="False"/>
  <p:tag name="CDT_OLDSLIDEINDEX" val="24"/>
  <p:tag name="CDT_DESIGNS_NAME" val="Siemens 2016 – 16:9"/>
  <p:tag name="CDT_MASTERS_NAME" val="Free Content"/>
  <p:tag name="CDT_LAYOUT_TYPE" val="11"/>
  <p:tag name="MIO_EK_DESIGN" val="579030"/>
  <p:tag name="MIO_VERSION_DESIGN" val="08.03.2016 09:49:52"/>
  <p:tag name="MIO_DBID_DESIGN" val="598A5C07-C27D-430B-A8FC-FA667BE665A4"/>
  <p:tag name="CDT_INTERSECT_SLIDE" val="False"/>
  <p:tag name="CDT_NAVBARONTHISSLIDE" val="True"/>
</p:tagLst>
</file>

<file path=ppt/tags/tag273.xml><?xml version="1.0" encoding="utf-8"?>
<p:tagLst xmlns:a="http://schemas.openxmlformats.org/drawingml/2006/main" xmlns:r="http://schemas.openxmlformats.org/officeDocument/2006/relationships" xmlns:p="http://schemas.openxmlformats.org/presentationml/2006/main">
  <p:tag name="CDT_TMP_FONTSIZE" val="12"/>
  <p:tag name="THINKCELLSHAPEDONOTDELETE" val="p2aRcFnINIEC7j_P6FWAwqA"/>
</p:tagLst>
</file>

<file path=ppt/tags/tag274.xml><?xml version="1.0" encoding="utf-8"?>
<p:tagLst xmlns:a="http://schemas.openxmlformats.org/drawingml/2006/main" xmlns:r="http://schemas.openxmlformats.org/officeDocument/2006/relationships" xmlns:p="http://schemas.openxmlformats.org/presentationml/2006/main">
  <p:tag name="CDT_TMP_FONTSIZE" val="14"/>
  <p:tag name="THINKCELLSHAPEDONOTDELETE" val="prYTvqtRoL0.TcmJPmTdKQA"/>
</p:tagLst>
</file>

<file path=ppt/tags/tag275.xml><?xml version="1.0" encoding="utf-8"?>
<p:tagLst xmlns:a="http://schemas.openxmlformats.org/drawingml/2006/main" xmlns:r="http://schemas.openxmlformats.org/officeDocument/2006/relationships" xmlns:p="http://schemas.openxmlformats.org/presentationml/2006/main">
  <p:tag name="CDT_TMP_FONTSIZE" val="14"/>
  <p:tag name="THINKCELLSHAPEDONOTDELETE" val="prYTvqtRoL0.TcmJPmTdKQA"/>
</p:tagLst>
</file>

<file path=ppt/tags/tag276.xml><?xml version="1.0" encoding="utf-8"?>
<p:tagLst xmlns:a="http://schemas.openxmlformats.org/drawingml/2006/main" xmlns:r="http://schemas.openxmlformats.org/officeDocument/2006/relationships" xmlns:p="http://schemas.openxmlformats.org/presentationml/2006/main">
  <p:tag name="CDT_TMP_FONTSIZE" val="14"/>
  <p:tag name="THINKCELLSHAPEDONOTDELETE" val="prYTvqtRoL0.TcmJPmTdKQA"/>
</p:tagLst>
</file>

<file path=ppt/tags/tag277.xml><?xml version="1.0" encoding="utf-8"?>
<p:tagLst xmlns:a="http://schemas.openxmlformats.org/drawingml/2006/main" xmlns:r="http://schemas.openxmlformats.org/officeDocument/2006/relationships" xmlns:p="http://schemas.openxmlformats.org/presentationml/2006/main">
  <p:tag name="CDT_ORIGINAL_DESIGNS_NAME" val="Siemens 2013 – 16:9"/>
  <p:tag name="CDT_ORIGINAL_MASTERS_NAME" val="One object (small) + Navigation"/>
  <p:tag name="CDT_ORIGINAL_LAYOUT_TYPE" val="32"/>
  <p:tag name="CDT_TITLE1" val="Use Cases"/>
  <p:tag name="CDT_OLDSLIDEHIDDEN" val="False"/>
  <p:tag name="CDT_OLDSLIDEINDEX" val="24"/>
  <p:tag name="MIO_EK_DESIGN" val="579030"/>
  <p:tag name="MIO_VERSION_DESIGN" val="08.03.2016 09:49:52"/>
  <p:tag name="MIO_DBID_DESIGN" val="598A5C07-C27D-430B-A8FC-FA667BE665A4"/>
  <p:tag name="CDT_DESIGNS_NAME" val="7_Siemens 2016 – 16:9"/>
  <p:tag name="CDT_MASTERS_NAME" val="Free Content"/>
  <p:tag name="CDT_LAYOUT_TYPE" val="11"/>
  <p:tag name="CDT_INTERSECT_SLIDE" val="False"/>
  <p:tag name="CDT_NAVBARONTHISSLIDE" val="True"/>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9.xml><?xml version="1.0" encoding="utf-8"?>
<p:tagLst xmlns:a="http://schemas.openxmlformats.org/drawingml/2006/main" xmlns:r="http://schemas.openxmlformats.org/officeDocument/2006/relationships" xmlns:p="http://schemas.openxmlformats.org/presentationml/2006/main">
  <p:tag name="CDT_TMP_FONTSIZE" val="12"/>
  <p:tag name="THINKCELLSHAPEDONOTDELETE" val="p2aRcFnINIEC7j_P6FWAwqA"/>
</p:tagLst>
</file>

<file path=ppt/tags/tag28.xml><?xml version="1.0" encoding="utf-8"?>
<p:tagLst xmlns:a="http://schemas.openxmlformats.org/drawingml/2006/main" xmlns:r="http://schemas.openxmlformats.org/officeDocument/2006/relationships" xmlns:p="http://schemas.openxmlformats.org/presentationml/2006/main">
  <p:tag name="MIO_PRESI_FIRST_SLIDENUMBER" val="1"/>
  <p:tag name="MIO_FALLBACK_LAYOUT" val="9"/>
  <p:tag name="MIO_SHOW_DATE" val="True"/>
  <p:tag name="MIO_SHOW_FOOTER" val="True"/>
  <p:tag name="MIO_SHOW_PAGENUMBER" val="True"/>
  <p:tag name="MIO_AVOID_BLANK_LAYOUT" val="True"/>
  <p:tag name="MIO_CD_LAYOUT_VALID_AREA" val="False"/>
  <p:tag name="MIO_NUMBER_OF_VALID_LAYOUTS" val="29"/>
  <p:tag name="MIO_HDS" val="True"/>
  <p:tag name="MIO_SKIPVERSION" val="01.01.0001 00:00:00"/>
  <p:tag name="MIO_EKGUID" val="3d3cd38b-bb26-4fdc-8f6c-e824e3c51bb3"/>
  <p:tag name="MIO_UPDATE" val="True"/>
  <p:tag name="MIO_VERSION" val="17.07.2019 16:02:10"/>
  <p:tag name="MIO_DBID" val="90654431-81D8-474F-85F9-88ADAD5450B4"/>
  <p:tag name="MIO_LASTDOWNLOADED" val="11.02.2020 09:57:19"/>
  <p:tag name="MIO_OBJECTNAME" val="Siemens EN"/>
  <p:tag name="MIO_LASTEDITORNAME" val="Melissa Usseni"/>
  <p:tag name="MIO_CDID" val="11902a5f-d7ad-430a-9d5e-0695edf2f733"/>
</p:tagLst>
</file>

<file path=ppt/tags/tag280.xml><?xml version="1.0" encoding="utf-8"?>
<p:tagLst xmlns:a="http://schemas.openxmlformats.org/drawingml/2006/main" xmlns:r="http://schemas.openxmlformats.org/officeDocument/2006/relationships" xmlns:p="http://schemas.openxmlformats.org/presentationml/2006/main">
  <p:tag name="CDT_TMP_FONTSIZE" val="14"/>
  <p:tag name="THINKCELLSHAPEDONOTDELETE" val="prYTvqtRoL0.TcmJPmTdKQA"/>
</p:tagLst>
</file>

<file path=ppt/tags/tag281.xml><?xml version="1.0" encoding="utf-8"?>
<p:tagLst xmlns:a="http://schemas.openxmlformats.org/drawingml/2006/main" xmlns:r="http://schemas.openxmlformats.org/officeDocument/2006/relationships" xmlns:p="http://schemas.openxmlformats.org/presentationml/2006/main">
  <p:tag name="CDT_TMP_FONTSIZE" val="14"/>
  <p:tag name="THINKCELLSHAPEDONOTDELETE" val="prYTvqtRoL0.TcmJPmTdKQA"/>
</p:tagLst>
</file>

<file path=ppt/tags/tag282.xml><?xml version="1.0" encoding="utf-8"?>
<p:tagLst xmlns:a="http://schemas.openxmlformats.org/drawingml/2006/main" xmlns:r="http://schemas.openxmlformats.org/officeDocument/2006/relationships" xmlns:p="http://schemas.openxmlformats.org/presentationml/2006/main">
  <p:tag name="CDT_TMP_FONTSIZE" val="14"/>
  <p:tag name="THINKCELLSHAPEDONOTDELETE" val="prYTvqtRoL0.TcmJPmTdKQA"/>
</p:tagLst>
</file>

<file path=ppt/tags/tag283.xml><?xml version="1.0" encoding="utf-8"?>
<p:tagLst xmlns:a="http://schemas.openxmlformats.org/drawingml/2006/main" xmlns:r="http://schemas.openxmlformats.org/officeDocument/2006/relationships" xmlns:p="http://schemas.openxmlformats.org/presentationml/2006/main">
  <p:tag name="CDT_NAVBARONTHISSLIDE" val="True"/>
  <p:tag name="CDT_DESIGNS_NAME" val="14_Siemens 2016 – 16:9"/>
  <p:tag name="CDT_MASTERS_NAME" val="Free Content"/>
  <p:tag name="CDT_LAYOUT_TYPE" val="11"/>
  <p:tag name="CDT_INTERSECT_SLIDE" val="False"/>
</p:tagLst>
</file>

<file path=ppt/tags/tag284.xml><?xml version="1.0" encoding="utf-8"?>
<p:tagLst xmlns:a="http://schemas.openxmlformats.org/drawingml/2006/main" xmlns:r="http://schemas.openxmlformats.org/officeDocument/2006/relationships" xmlns:p="http://schemas.openxmlformats.org/presentationml/2006/main">
  <p:tag name="CDT_TMP_FONTSIZE" val="14"/>
  <p:tag name="THINKCELLSHAPEDONOTDELETE" val="prYTvqtRoL0.TcmJPmTdKQA"/>
</p:tagLst>
</file>

<file path=ppt/tags/tag285.xml><?xml version="1.0" encoding="utf-8"?>
<p:tagLst xmlns:a="http://schemas.openxmlformats.org/drawingml/2006/main" xmlns:r="http://schemas.openxmlformats.org/officeDocument/2006/relationships" xmlns:p="http://schemas.openxmlformats.org/presentationml/2006/main">
  <p:tag name="CDT_TMP_FONTSIZE" val="14"/>
  <p:tag name="THINKCELLSHAPEDONOTDELETE" val="prYTvqtRoL0.TcmJPmTdKQA"/>
</p:tagLst>
</file>

<file path=ppt/tags/tag286.xml><?xml version="1.0" encoding="utf-8"?>
<p:tagLst xmlns:a="http://schemas.openxmlformats.org/drawingml/2006/main" xmlns:r="http://schemas.openxmlformats.org/officeDocument/2006/relationships" xmlns:p="http://schemas.openxmlformats.org/presentationml/2006/main">
  <p:tag name="CDT_TMP_FONTSIZE" val="14"/>
  <p:tag name="THINKCELLSHAPEDONOTDELETE" val="prYTvqtRoL0.TcmJPmTdKQA"/>
</p:tagLst>
</file>

<file path=ppt/tags/tag287.xml><?xml version="1.0" encoding="utf-8"?>
<p:tagLst xmlns:a="http://schemas.openxmlformats.org/drawingml/2006/main" xmlns:r="http://schemas.openxmlformats.org/officeDocument/2006/relationships" xmlns:p="http://schemas.openxmlformats.org/presentationml/2006/main">
  <p:tag name="CDT_DESIGNS_NAME" val="Siemens 2013 – 16:9"/>
  <p:tag name="CDT_MASTERS_NAME" val="Leer"/>
  <p:tag name="CDT_LAYOUT_TYPE" val="12"/>
  <p:tag name="CDT_INTERSECT_SLIDE" val="False"/>
  <p:tag name="CDT_NAVBARONTHISSLIDE" val="True"/>
</p:tagLst>
</file>

<file path=ppt/tags/tag288.xml><?xml version="1.0" encoding="utf-8"?>
<p:tagLst xmlns:a="http://schemas.openxmlformats.org/drawingml/2006/main" xmlns:r="http://schemas.openxmlformats.org/officeDocument/2006/relationships" xmlns:p="http://schemas.openxmlformats.org/presentationml/2006/main">
  <p:tag name="MIO_SHAPETYPES_AGENDA" val="MIO_AGENDA_TITLE"/>
</p:tagLst>
</file>

<file path=ppt/tags/tag289.xml><?xml version="1.0" encoding="utf-8"?>
<p:tagLst xmlns:a="http://schemas.openxmlformats.org/drawingml/2006/main" xmlns:r="http://schemas.openxmlformats.org/officeDocument/2006/relationships" xmlns:p="http://schemas.openxmlformats.org/presentationml/2006/main">
  <p:tag name="MIO_AGENDA_LEVEL_STRING" val="5"/>
  <p:tag name="MIO_AGENDA_ELEMENTNAME" val="Technical Details"/>
  <p:tag name="MIO_AGENDA_SCALEMODE_FIT_TO_SLIDE_TAG" val="True"/>
  <p:tag name="MIO_AGENDA_CREATE_AGENDA_SLIDENUMBERS_TAG" val="True"/>
  <p:tag name="MIO_SKIP_CDCHECK" val="true"/>
  <p:tag name="MIO_EKGUID" val="8f69d54a-55a6-41ac-b6a4-99a87e272da5"/>
  <p:tag name="MIO_GUID" val="20b1a6b1-c64d-4ec7-b7e0-8d941357cc4c"/>
  <p:tag name="MIO_VERSION" val="31.12.9999 23:59:59"/>
  <p:tag name="MIO_DBID" val="90654431-81D8-474F-85F9-88ADAD5450B4"/>
  <p:tag name="MIO_LASTDOWNLOADED" val="11.02.2020 10:00:18"/>
  <p:tag name="MIO_UPDATE" val="False"/>
</p:tagLst>
</file>

<file path=ppt/tags/tag29.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5"/>
  <p:tag name="CDT_TARGETSHAPE_NEW" val="7"/>
  <p:tag name="CDT_PROT" val="3"/>
  <p:tag name="CDT_PROT_TOP" val="519,5"/>
  <p:tag name="CDT_PROT_LEFT" val="0"/>
  <p:tag name="CDT_PROT_WIDTH" val="138,9988"/>
  <p:tag name="CDT_PROT_HEIGHT" val="20,5"/>
  <p:tag name="MIO_USER_INPUT_REQUIRED" val="Pagenumber;"/>
  <p:tag name="MIO_USER_INPUT_OPTIONAL" val=" "/>
  <p:tag name="MIO_USER_INPUT_FIXED" val=" "/>
</p:tagLst>
</file>

<file path=ppt/tags/tag290.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291.xml><?xml version="1.0" encoding="utf-8"?>
<p:tagLst xmlns:a="http://schemas.openxmlformats.org/drawingml/2006/main" xmlns:r="http://schemas.openxmlformats.org/officeDocument/2006/relationships" xmlns:p="http://schemas.openxmlformats.org/presentationml/2006/main">
  <p:tag name="MIO_SHAPETYPES_AGENDA" val="MIO_AGENDA_HIGHLIGHT_DECORATION"/>
</p:tagLst>
</file>

<file path=ppt/tags/tag292.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93.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94.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95.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96.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97.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98.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299.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3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00.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01.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02.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03.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04.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05.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06.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07.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08.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09.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1.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10.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11.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12.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13.xml><?xml version="1.0" encoding="utf-8"?>
<p:tagLst xmlns:a="http://schemas.openxmlformats.org/drawingml/2006/main" xmlns:r="http://schemas.openxmlformats.org/officeDocument/2006/relationships" xmlns:p="http://schemas.openxmlformats.org/presentationml/2006/main">
  <p:tag name="MIO_SHAPETYPES_AGENDA" val="MIO_AGENDA_HIGHLIGHT"/>
</p:tagLst>
</file>

<file path=ppt/tags/tag314.xml><?xml version="1.0" encoding="utf-8"?>
<p:tagLst xmlns:a="http://schemas.openxmlformats.org/drawingml/2006/main" xmlns:r="http://schemas.openxmlformats.org/officeDocument/2006/relationships" xmlns:p="http://schemas.openxmlformats.org/presentationml/2006/main">
  <p:tag name="MIO_SHAPETYPES_AGENDA" val="MIO_AGENDA_HIGHLIGHT_NUMBER"/>
</p:tagLst>
</file>

<file path=ppt/tags/tag315.xml><?xml version="1.0" encoding="utf-8"?>
<p:tagLst xmlns:a="http://schemas.openxmlformats.org/drawingml/2006/main" xmlns:r="http://schemas.openxmlformats.org/officeDocument/2006/relationships" xmlns:p="http://schemas.openxmlformats.org/presentationml/2006/main">
  <p:tag name="CDT_ORIGINAL_DESIGNS_NAME" val="Siemens 2013 – 16:9"/>
  <p:tag name="CDT_ORIGINAL_MASTERS_NAME" val="One object (small) + Navigation"/>
  <p:tag name="CDT_ORIGINAL_LAYOUT_TYPE" val="32"/>
  <p:tag name="CDT_DESIGNS_NAME" val="Siemens 2013 – 16:9"/>
  <p:tag name="CDT_MASTERS_NAME" val="Free Content"/>
  <p:tag name="CDT_LAYOUT_TYPE" val="11"/>
  <p:tag name="CDT_OLDSLIDEHIDDEN" val="False"/>
  <p:tag name="CDT_OLDSLIDEINDEX" val="26"/>
  <p:tag name="CDT_TITLE1" val="Technical details"/>
  <p:tag name="CDT_INTERSECT_SLIDE" val="False"/>
  <p:tag name="CDT_NAVBARONTHISSLIDE" val="True"/>
</p:tagLst>
</file>

<file path=ppt/tags/tag316.xml><?xml version="1.0" encoding="utf-8"?>
<p:tagLst xmlns:a="http://schemas.openxmlformats.org/drawingml/2006/main" xmlns:r="http://schemas.openxmlformats.org/officeDocument/2006/relationships" xmlns:p="http://schemas.openxmlformats.org/presentationml/2006/main">
  <p:tag name="EMPOWERBULLET" val="EMPOWERBULLET"/>
</p:tagLst>
</file>

<file path=ppt/tags/tag317.xml><?xml version="1.0" encoding="utf-8"?>
<p:tagLst xmlns:a="http://schemas.openxmlformats.org/drawingml/2006/main" xmlns:r="http://schemas.openxmlformats.org/officeDocument/2006/relationships" xmlns:p="http://schemas.openxmlformats.org/presentationml/2006/main">
  <p:tag name="EMPOWERBULLET" val="EMPOWERBULLET"/>
</p:tagLst>
</file>

<file path=ppt/tags/tag318.xml><?xml version="1.0" encoding="utf-8"?>
<p:tagLst xmlns:a="http://schemas.openxmlformats.org/drawingml/2006/main" xmlns:r="http://schemas.openxmlformats.org/officeDocument/2006/relationships" xmlns:p="http://schemas.openxmlformats.org/presentationml/2006/main">
  <p:tag name="EMPOWERBULLET" val="EMPOWERBULLET"/>
</p:tagLst>
</file>

<file path=ppt/tags/tag319.xml><?xml version="1.0" encoding="utf-8"?>
<p:tagLst xmlns:a="http://schemas.openxmlformats.org/drawingml/2006/main" xmlns:r="http://schemas.openxmlformats.org/officeDocument/2006/relationships" xmlns:p="http://schemas.openxmlformats.org/presentationml/2006/main">
  <p:tag name="CDT_DESIGNS_NAME" val="Siemens 2013 – 16:9"/>
  <p:tag name="CDT_MASTERS_NAME" val="Free Content"/>
  <p:tag name="CDT_LAYOUT_TYPE" val="11"/>
  <p:tag name="CDT_OLDSLIDEHIDDEN" val="False"/>
  <p:tag name="CDT_OLDSLIDEINDEX" val="27"/>
  <p:tag name="CDT_TITLE1" val="Technical details"/>
  <p:tag name="CDT_INTERSECT_SLIDE" val="False"/>
  <p:tag name="CDT_NAVBARONTHISSLIDE" val="True"/>
</p:tagLst>
</file>

<file path=ppt/tags/tag3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p7AhnKp67KkS1dUEz0rT1NA"/>
</p:tagLst>
</file>

<file path=ppt/tags/tag321.xml><?xml version="1.0" encoding="utf-8"?>
<p:tagLst xmlns:a="http://schemas.openxmlformats.org/drawingml/2006/main" xmlns:r="http://schemas.openxmlformats.org/officeDocument/2006/relationships" xmlns:p="http://schemas.openxmlformats.org/presentationml/2006/main">
  <p:tag name="CDT_ORIGINAL_DESIGNS_NAME" val="Siemens 2013 – 4:3"/>
  <p:tag name="CDT_ORIGINAL_MASTERS_NAME" val="One object (large)"/>
  <p:tag name="CDT_ORIGINAL_LAYOUT_TYPE" val="16"/>
  <p:tag name="CDT_DESIGNS_NAME" val="Siemens 2013 – 16:9"/>
  <p:tag name="CDT_MASTERS_NAME" val="One object (large)"/>
  <p:tag name="CDT_LAYOUT_TYPE" val="16"/>
  <p:tag name="CDT_OLDSLIDEHIDDEN" val="False"/>
  <p:tag name="CDT_OLDSLIDEINDEX" val="28"/>
  <p:tag name="CDT_INTERSECT_SLIDE" val="False"/>
  <p:tag name="CDT_NAVBARONTHISSLIDE" val="True"/>
</p:tagLst>
</file>

<file path=ppt/tags/tag322.xml><?xml version="1.0" encoding="utf-8"?>
<p:tagLst xmlns:a="http://schemas.openxmlformats.org/drawingml/2006/main" xmlns:r="http://schemas.openxmlformats.org/officeDocument/2006/relationships" xmlns:p="http://schemas.openxmlformats.org/presentationml/2006/main">
  <p:tag name="CDT_OLDSLIDEHIDDEN" val="False"/>
  <p:tag name="CDT_OLDSLIDEINDEX" val="29"/>
  <p:tag name="CDT_DESIGNS_NAME" val="Siemens 2013 – 16:9"/>
  <p:tag name="CDT_MASTERS_NAME" val="Two columns"/>
  <p:tag name="CDT_LAYOUT_TYPE" val="29"/>
  <p:tag name="CDT_INTERSECT_SLIDE" val="False"/>
  <p:tag name="CDT_NAVBARONTHISSLIDE" val="True"/>
</p:tagLst>
</file>

<file path=ppt/tags/tag323.xml><?xml version="1.0" encoding="utf-8"?>
<p:tagLst xmlns:a="http://schemas.openxmlformats.org/drawingml/2006/main" xmlns:r="http://schemas.openxmlformats.org/officeDocument/2006/relationships" xmlns:p="http://schemas.openxmlformats.org/presentationml/2006/main">
  <p:tag name="CDT_DESIGNS_NAME" val="Siemens 2013 – 16:9"/>
  <p:tag name="CDT_MASTERS_NAME" val="Free Content"/>
  <p:tag name="CDT_LAYOUT_TYPE" val="11"/>
  <p:tag name="CDT_OLDSLIDEHIDDEN" val="False"/>
  <p:tag name="CDT_OLDSLIDEINDEX" val="30"/>
  <p:tag name="CDT_INTERSECT_SLIDE" val="False"/>
  <p:tag name="CDT_NAVBARONTHISSLIDE" val="True"/>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p2WWyn9noT0mY3oS5gvylbQ"/>
</p:tagLst>
</file>

<file path=ppt/tags/tag325.xml><?xml version="1.0" encoding="utf-8"?>
<p:tagLst xmlns:a="http://schemas.openxmlformats.org/drawingml/2006/main" xmlns:r="http://schemas.openxmlformats.org/officeDocument/2006/relationships" xmlns:p="http://schemas.openxmlformats.org/presentationml/2006/main">
  <p:tag name="CDT_DESIGNS_NAME" val="Siemens 2013 – 16:9"/>
  <p:tag name="CDT_MASTERS_NAME" val="Free Content"/>
  <p:tag name="CDT_LAYOUT_TYPE" val="11"/>
  <p:tag name="CDT_OLDSLIDEHIDDEN" val="False"/>
  <p:tag name="CDT_OLDSLIDEINDEX" val="31"/>
  <p:tag name="CDT_INTERSECT_SLIDE" val="False"/>
  <p:tag name="CDT_NAVBARONTHISSLIDE" val="True"/>
</p:tagLst>
</file>

<file path=ppt/tags/tag326.xml><?xml version="1.0" encoding="utf-8"?>
<p:tagLst xmlns:a="http://schemas.openxmlformats.org/drawingml/2006/main" xmlns:r="http://schemas.openxmlformats.org/officeDocument/2006/relationships" xmlns:p="http://schemas.openxmlformats.org/presentationml/2006/main">
  <p:tag name="CDT_OLDSLIDEINDEX" val="32"/>
  <p:tag name="CDT_OLDSLIDEHIDDEN" val="False"/>
  <p:tag name="CDT_LAYOUT_TYPE" val="11"/>
  <p:tag name="CDT_MASTERS_NAME" val="Free Content"/>
  <p:tag name="CDT_DESIGNS_NAME" val="Siemens 2013 – 16:9"/>
  <p:tag name="CDT_TITLE1" val="Technische Details"/>
  <p:tag name="CDT_INTERSECT_SLIDE" val="False"/>
  <p:tag name="CDT_NAVBARONTHISSLIDE" val="True"/>
</p:tagLst>
</file>

<file path=ppt/tags/tag327.xml><?xml version="1.0" encoding="utf-8"?>
<p:tagLst xmlns:a="http://schemas.openxmlformats.org/drawingml/2006/main" xmlns:r="http://schemas.openxmlformats.org/officeDocument/2006/relationships" xmlns:p="http://schemas.openxmlformats.org/presentationml/2006/main">
  <p:tag name="CDT_OLDSLIDEINDEX" val="33"/>
  <p:tag name="CDT_OLDSLIDEHIDDEN" val="False"/>
  <p:tag name="CDT_LAYOUT_TYPE" val="11"/>
  <p:tag name="CDT_MASTERS_NAME" val="Free Content"/>
  <p:tag name="CDT_DESIGNS_NAME" val="Siemens 2013 – 16:9"/>
  <p:tag name="CDT_TITLE1" val="Technische Details"/>
  <p:tag name="CDT_INTERSECT_SLIDE" val="False"/>
  <p:tag name="CDT_NAVBARONTHISSLIDE" val="True"/>
</p:tagLst>
</file>

<file path=ppt/tags/tag328.xml><?xml version="1.0" encoding="utf-8"?>
<p:tagLst xmlns:a="http://schemas.openxmlformats.org/drawingml/2006/main" xmlns:r="http://schemas.openxmlformats.org/officeDocument/2006/relationships" xmlns:p="http://schemas.openxmlformats.org/presentationml/2006/main">
  <p:tag name="CDT_OLDSLIDEINDEX" val="34"/>
  <p:tag name="CDT_OLDSLIDEHIDDEN" val="False"/>
  <p:tag name="CDT_LAYOUT_TYPE" val="11"/>
  <p:tag name="CDT_MASTERS_NAME" val="Free Content"/>
  <p:tag name="CDT_DESIGNS_NAME" val="Siemens 2013 – 16:9"/>
  <p:tag name="CDT_TITLE1" val="Technische Details"/>
  <p:tag name="CDT_INTERSECT_SLIDE" val="False"/>
  <p:tag name="CDT_NAVBARONTHISSLIDE" val="True"/>
</p:tagLst>
</file>

<file path=ppt/tags/tag329.xml><?xml version="1.0" encoding="utf-8"?>
<p:tagLst xmlns:a="http://schemas.openxmlformats.org/drawingml/2006/main" xmlns:r="http://schemas.openxmlformats.org/officeDocument/2006/relationships" xmlns:p="http://schemas.openxmlformats.org/presentationml/2006/main">
  <p:tag name="CDT_DESIGNS_NAME" val="Siemens 2013 – 16:9"/>
  <p:tag name="CDT_MASTERS_NAME" val="Free Content"/>
  <p:tag name="CDT_LAYOUT_TYPE" val="11"/>
  <p:tag name="CDT_OLDSLIDEHIDDEN" val="False"/>
  <p:tag name="CDT_OLDSLIDEINDEX" val="35"/>
  <p:tag name="CDT_INTERSECT_SLIDE" val="False"/>
  <p:tag name="CDT_NAVBARONTHISSLIDE" val="True"/>
</p:tagLst>
</file>

<file path=ppt/tags/tag33.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30.xml><?xml version="1.0" encoding="utf-8"?>
<p:tagLst xmlns:a="http://schemas.openxmlformats.org/drawingml/2006/main" xmlns:r="http://schemas.openxmlformats.org/officeDocument/2006/relationships" xmlns:p="http://schemas.openxmlformats.org/presentationml/2006/main">
  <p:tag name="CDT_OLDSLIDEINDEX" val="36"/>
  <p:tag name="CDT_OLDSLIDEHIDDEN" val="False"/>
  <p:tag name="CDT_LAYOUT_TYPE" val="11"/>
  <p:tag name="CDT_MASTERS_NAME" val="Free Content"/>
  <p:tag name="CDT_DESIGNS_NAME" val="Siemens 2013 – 16:9"/>
  <p:tag name="CDT_TITLE1" val="Technische Details"/>
  <p:tag name="CDT_INTERSECT_SLIDE" val="False"/>
  <p:tag name="CDT_NAVBARONTHISSLIDE" val="True"/>
</p:tagLst>
</file>

<file path=ppt/tags/tag331.xml><?xml version="1.0" encoding="utf-8"?>
<p:tagLst xmlns:a="http://schemas.openxmlformats.org/drawingml/2006/main" xmlns:r="http://schemas.openxmlformats.org/officeDocument/2006/relationships" xmlns:p="http://schemas.openxmlformats.org/presentationml/2006/main">
  <p:tag name="CDT_OLDSLIDEINDEX" val="37"/>
  <p:tag name="CDT_OLDSLIDEHIDDEN" val="False"/>
  <p:tag name="CDT_LAYOUT_TYPE" val="11"/>
  <p:tag name="CDT_MASTERS_NAME" val="Free Content"/>
  <p:tag name="CDT_DESIGNS_NAME" val="Siemens 2013 – 16:9"/>
  <p:tag name="CDT_TITLE1" val="Technische Details"/>
  <p:tag name="CDT_INTERSECT_SLIDE" val="False"/>
  <p:tag name="CDT_NAVBARONTHISSLIDE" val="True"/>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3.xml><?xml version="1.0" encoding="utf-8"?>
<p:tagLst xmlns:a="http://schemas.openxmlformats.org/drawingml/2006/main" xmlns:r="http://schemas.openxmlformats.org/officeDocument/2006/relationships" xmlns:p="http://schemas.openxmlformats.org/presentationml/2006/main">
  <p:tag name="CDT_OLDSLIDEINDEX" val="38"/>
  <p:tag name="CDT_OLDSLIDEHIDDEN" val="False"/>
  <p:tag name="CDT_LAYOUT_TYPE" val="11"/>
  <p:tag name="CDT_MASTERS_NAME" val="Free Content"/>
  <p:tag name="CDT_DESIGNS_NAME" val="Siemens 2013 – 16:9"/>
  <p:tag name="CDT_TITLE1" val="Technische Details"/>
  <p:tag name="CDT_INTERSECT_SLIDE" val="False"/>
  <p:tag name="CDT_NAVBARONTHISSLIDE" val="True"/>
</p:tagLst>
</file>

<file path=ppt/tags/tag334.xml><?xml version="1.0" encoding="utf-8"?>
<p:tagLst xmlns:a="http://schemas.openxmlformats.org/drawingml/2006/main" xmlns:r="http://schemas.openxmlformats.org/officeDocument/2006/relationships" xmlns:p="http://schemas.openxmlformats.org/presentationml/2006/main">
  <p:tag name="CDT_OLDSLIDEINDEX" val="39"/>
  <p:tag name="CDT_OLDSLIDEHIDDEN" val="False"/>
  <p:tag name="CDT_LAYOUT_TYPE" val="11"/>
  <p:tag name="CDT_MASTERS_NAME" val="Free Content"/>
  <p:tag name="CDT_DESIGNS_NAME" val="Siemens 2013 – 16:9"/>
  <p:tag name="CDT_TITLE1" val="Technische Details"/>
  <p:tag name="CDT_INTERSECT_SLIDE" val="False"/>
  <p:tag name="CDT_NAVBARONTHISSLIDE" val="True"/>
</p:tagLst>
</file>

<file path=ppt/tags/tag335.xml><?xml version="1.0" encoding="utf-8"?>
<p:tagLst xmlns:a="http://schemas.openxmlformats.org/drawingml/2006/main" xmlns:r="http://schemas.openxmlformats.org/officeDocument/2006/relationships" xmlns:p="http://schemas.openxmlformats.org/presentationml/2006/main">
  <p:tag name="CDT_OLDSLIDEINDEX" val="40"/>
  <p:tag name="CDT_OLDSLIDEHIDDEN" val="False"/>
  <p:tag name="CDT_LAYOUT_TYPE" val="11"/>
  <p:tag name="CDT_MASTERS_NAME" val="Free Content"/>
  <p:tag name="CDT_DESIGNS_NAME" val="Siemens 2013 – 16:9"/>
  <p:tag name="CDT_TITLE1" val="Technische Details"/>
  <p:tag name="CDT_INTERSECT_SLIDE" val="False"/>
  <p:tag name="CDT_NAVBARONTHISSLIDE" val="True"/>
</p:tagLst>
</file>

<file path=ppt/tags/tag336.xml><?xml version="1.0" encoding="utf-8"?>
<p:tagLst xmlns:a="http://schemas.openxmlformats.org/drawingml/2006/main" xmlns:r="http://schemas.openxmlformats.org/officeDocument/2006/relationships" xmlns:p="http://schemas.openxmlformats.org/presentationml/2006/main">
  <p:tag name="CDT_OLDSLIDEINDEX" val="41"/>
  <p:tag name="CDT_OLDSLIDEHIDDEN" val="False"/>
  <p:tag name="CDT_LAYOUT_TYPE" val="11"/>
  <p:tag name="CDT_MASTERS_NAME" val="Free Content"/>
  <p:tag name="CDT_DESIGNS_NAME" val="Siemens 2013 – 16:9"/>
  <p:tag name="CDT_TITLE1" val="Technische Details"/>
  <p:tag name="CDT_INTERSECT_SLIDE" val="False"/>
  <p:tag name="CDT_NAVBARONTHISSLIDE" val="True"/>
</p:tagLst>
</file>

<file path=ppt/tags/tag337.xml><?xml version="1.0" encoding="utf-8"?>
<p:tagLst xmlns:a="http://schemas.openxmlformats.org/drawingml/2006/main" xmlns:r="http://schemas.openxmlformats.org/officeDocument/2006/relationships" xmlns:p="http://schemas.openxmlformats.org/presentationml/2006/main">
  <p:tag name="CDT_OLDSLIDEINDEX" val="42"/>
  <p:tag name="CDT_OLDSLIDEHIDDEN" val="False"/>
  <p:tag name="CDT_LAYOUT_TYPE" val="11"/>
  <p:tag name="CDT_MASTERS_NAME" val="Free Content"/>
  <p:tag name="CDT_DESIGNS_NAME" val="Siemens 2013 – 16:9"/>
  <p:tag name="CDT_TITLE1" val="Technische Details"/>
  <p:tag name="CDT_INTERSECT_SLIDE" val="False"/>
  <p:tag name="CDT_NAVBARONTHISSLIDE" val="True"/>
</p:tagLst>
</file>

<file path=ppt/tags/tag338.xml><?xml version="1.0" encoding="utf-8"?>
<p:tagLst xmlns:a="http://schemas.openxmlformats.org/drawingml/2006/main" xmlns:r="http://schemas.openxmlformats.org/officeDocument/2006/relationships" xmlns:p="http://schemas.openxmlformats.org/presentationml/2006/main">
  <p:tag name="CDT_OLDSLIDEINDEX" val="43"/>
  <p:tag name="CDT_OLDSLIDEHIDDEN" val="False"/>
  <p:tag name="CDT_LAYOUT_TYPE" val="11"/>
  <p:tag name="CDT_MASTERS_NAME" val="Free Content"/>
  <p:tag name="CDT_DESIGNS_NAME" val="Siemens 2013 – 16:9"/>
  <p:tag name="CDT_TITLE1" val="Technische Details"/>
  <p:tag name="CDT_INTERSECT_SLIDE" val="False"/>
  <p:tag name="CDT_NAVBARONTHISSLIDE" val="True"/>
</p:tagLst>
</file>

<file path=ppt/tags/tag339.xml><?xml version="1.0" encoding="utf-8"?>
<p:tagLst xmlns:a="http://schemas.openxmlformats.org/drawingml/2006/main" xmlns:r="http://schemas.openxmlformats.org/officeDocument/2006/relationships" xmlns:p="http://schemas.openxmlformats.org/presentationml/2006/main">
  <p:tag name="CDT_OLDSLIDEINDEX" val="44"/>
  <p:tag name="CDT_OLDSLIDEHIDDEN" val="False"/>
  <p:tag name="CDT_LAYOUT_TYPE" val="11"/>
  <p:tag name="CDT_MASTERS_NAME" val="Free Content"/>
  <p:tag name="CDT_DESIGNS_NAME" val="Siemens 2013 – 16:9"/>
  <p:tag name="CDT_TITLE1" val="Technische Details"/>
  <p:tag name="CDT_INTERSECT_SLIDE" val="False"/>
  <p:tag name="CDT_NAVBARONTHISSLIDE" val="True"/>
</p:tagLst>
</file>

<file path=ppt/tags/tag3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40.xml><?xml version="1.0" encoding="utf-8"?>
<p:tagLst xmlns:a="http://schemas.openxmlformats.org/drawingml/2006/main" xmlns:r="http://schemas.openxmlformats.org/officeDocument/2006/relationships" xmlns:p="http://schemas.openxmlformats.org/presentationml/2006/main">
  <p:tag name="CDT_OLDSLIDEINDEX" val="45"/>
  <p:tag name="CDT_OLDSLIDEHIDDEN" val="False"/>
  <p:tag name="CDT_LAYOUT_TYPE" val="11"/>
  <p:tag name="CDT_MASTERS_NAME" val="Free Content"/>
  <p:tag name="CDT_DESIGNS_NAME" val="Siemens 2013 – 16:9"/>
  <p:tag name="CDT_TITLE1" val="Technische Details"/>
  <p:tag name="CDT_INTERSECT_SLIDE" val="False"/>
  <p:tag name="CDT_NAVBARONTHISSLIDE" val="True"/>
</p:tagLst>
</file>

<file path=ppt/tags/tag341.xml><?xml version="1.0" encoding="utf-8"?>
<p:tagLst xmlns:a="http://schemas.openxmlformats.org/drawingml/2006/main" xmlns:r="http://schemas.openxmlformats.org/officeDocument/2006/relationships" xmlns:p="http://schemas.openxmlformats.org/presentationml/2006/main">
  <p:tag name="CDT_ORIGINAL_DESIGNS_NAME" val="Siemens 2013 – 16:9"/>
  <p:tag name="CDT_ORIGINAL_MASTERS_NAME" val="One object (small) + Navigation"/>
  <p:tag name="CDT_ORIGINAL_LAYOUT_TYPE" val="32"/>
  <p:tag name="CDT_DESIGNS_NAME" val="Siemens 2013 – 16:9"/>
  <p:tag name="CDT_MASTERS_NAME" val="Free Content"/>
  <p:tag name="CDT_LAYOUT_TYPE" val="11"/>
  <p:tag name="CDT_OLDSLIDEHIDDEN" val="False"/>
  <p:tag name="CDT_OLDSLIDEINDEX" val="46"/>
  <p:tag name="CDT_INTERSECT_SLIDE" val="False"/>
  <p:tag name="CDT_NAVBARONTHISSLIDE" val="True"/>
</p:tagLst>
</file>

<file path=ppt/tags/tag342.xml><?xml version="1.0" encoding="utf-8"?>
<p:tagLst xmlns:a="http://schemas.openxmlformats.org/drawingml/2006/main" xmlns:r="http://schemas.openxmlformats.org/officeDocument/2006/relationships" xmlns:p="http://schemas.openxmlformats.org/presentationml/2006/main">
  <p:tag name="EMPOWERBULLET" val="EMPOWERBULLET"/>
</p:tagLst>
</file>

<file path=ppt/tags/tag343.xml><?xml version="1.0" encoding="utf-8"?>
<p:tagLst xmlns:a="http://schemas.openxmlformats.org/drawingml/2006/main" xmlns:r="http://schemas.openxmlformats.org/officeDocument/2006/relationships" xmlns:p="http://schemas.openxmlformats.org/presentationml/2006/main">
  <p:tag name="EMPOWERBULLET" val="EMPOWERBULLET"/>
</p:tagLst>
</file>

<file path=ppt/tags/tag344.xml><?xml version="1.0" encoding="utf-8"?>
<p:tagLst xmlns:a="http://schemas.openxmlformats.org/drawingml/2006/main" xmlns:r="http://schemas.openxmlformats.org/officeDocument/2006/relationships" xmlns:p="http://schemas.openxmlformats.org/presentationml/2006/main">
  <p:tag name="EMPOWERBULLET" val="EMPOWERBULLET"/>
</p:tagLst>
</file>

<file path=ppt/tags/tag345.xml><?xml version="1.0" encoding="utf-8"?>
<p:tagLst xmlns:a="http://schemas.openxmlformats.org/drawingml/2006/main" xmlns:r="http://schemas.openxmlformats.org/officeDocument/2006/relationships" xmlns:p="http://schemas.openxmlformats.org/presentationml/2006/main">
  <p:tag name="EMPOWERBULLET" val="EMPOWERBULLET"/>
</p:tagLst>
</file>

<file path=ppt/tags/tag346.xml><?xml version="1.0" encoding="utf-8"?>
<p:tagLst xmlns:a="http://schemas.openxmlformats.org/drawingml/2006/main" xmlns:r="http://schemas.openxmlformats.org/officeDocument/2006/relationships" xmlns:p="http://schemas.openxmlformats.org/presentationml/2006/main">
  <p:tag name="CDT_INTERSECT_SLIDE" val="False"/>
  <p:tag name="CDT_NAVBARONTHISSLIDE" val="True"/>
</p:tagLst>
</file>

<file path=ppt/tags/tag347.xml><?xml version="1.0" encoding="utf-8"?>
<p:tagLst xmlns:a="http://schemas.openxmlformats.org/drawingml/2006/main" xmlns:r="http://schemas.openxmlformats.org/officeDocument/2006/relationships" xmlns:p="http://schemas.openxmlformats.org/presentationml/2006/main">
  <p:tag name="MIO_SHAPETYPES_AGENDA" val="MIO_AGENDA_TITLE"/>
</p:tagLst>
</file>

<file path=ppt/tags/tag348.xml><?xml version="1.0" encoding="utf-8"?>
<p:tagLst xmlns:a="http://schemas.openxmlformats.org/drawingml/2006/main" xmlns:r="http://schemas.openxmlformats.org/officeDocument/2006/relationships" xmlns:p="http://schemas.openxmlformats.org/presentationml/2006/main">
  <p:tag name="MIO_AGENDA_LEVEL_STRING" val="6"/>
  <p:tag name="MIO_AGENDA_ELEMENTNAME" val="Order information and logistic"/>
  <p:tag name="MIO_AGENDA_SCALEMODE_FIT_TO_SLIDE_TAG" val="True"/>
  <p:tag name="MIO_AGENDA_CREATE_AGENDA_SLIDENUMBERS_TAG" val="True"/>
  <p:tag name="MIO_SKIP_CDCHECK" val="true"/>
  <p:tag name="MIO_EKGUID" val="8f69d54a-55a6-41ac-b6a4-99a87e272da5"/>
  <p:tag name="MIO_GUID" val="4e3022d6-87e7-499b-be52-df60b722366e"/>
  <p:tag name="MIO_VERSION" val="31.12.9999 23:59:59"/>
  <p:tag name="MIO_DBID" val="90654431-81D8-474F-85F9-88ADAD5450B4"/>
  <p:tag name="MIO_LASTDOWNLOADED" val="11.02.2020 10:00:18"/>
  <p:tag name="MIO_UPDATE" val="False"/>
</p:tagLst>
</file>

<file path=ppt/tags/tag349.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3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50.xml><?xml version="1.0" encoding="utf-8"?>
<p:tagLst xmlns:a="http://schemas.openxmlformats.org/drawingml/2006/main" xmlns:r="http://schemas.openxmlformats.org/officeDocument/2006/relationships" xmlns:p="http://schemas.openxmlformats.org/presentationml/2006/main">
  <p:tag name="MIO_SHAPETYPES_AGENDA" val="MIO_AGENDA_HIGHLIGHT_DECORATION"/>
</p:tagLst>
</file>

<file path=ppt/tags/tag351.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52.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53.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54.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55.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56.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57.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58.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59.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60.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61.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62.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63.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64.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65.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66.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67.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68.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69.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7.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70.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71.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72.xml><?xml version="1.0" encoding="utf-8"?>
<p:tagLst xmlns:a="http://schemas.openxmlformats.org/drawingml/2006/main" xmlns:r="http://schemas.openxmlformats.org/officeDocument/2006/relationships" xmlns:p="http://schemas.openxmlformats.org/presentationml/2006/main">
  <p:tag name="MIO_SHAPETYPES_AGENDA" val="MIO_AGENDA_HIGHLIGHT"/>
</p:tagLst>
</file>

<file path=ppt/tags/tag373.xml><?xml version="1.0" encoding="utf-8"?>
<p:tagLst xmlns:a="http://schemas.openxmlformats.org/drawingml/2006/main" xmlns:r="http://schemas.openxmlformats.org/officeDocument/2006/relationships" xmlns:p="http://schemas.openxmlformats.org/presentationml/2006/main">
  <p:tag name="MIO_SHAPETYPES_AGENDA" val="MIO_AGENDA_HIGHLIGHT_NUMBER"/>
</p:tagLst>
</file>

<file path=ppt/tags/tag374.xml><?xml version="1.0" encoding="utf-8"?>
<p:tagLst xmlns:a="http://schemas.openxmlformats.org/drawingml/2006/main" xmlns:r="http://schemas.openxmlformats.org/officeDocument/2006/relationships" xmlns:p="http://schemas.openxmlformats.org/presentationml/2006/main">
  <p:tag name="CDT_SLIDE_NAME_ENG" val="Text"/>
  <p:tag name="CDT_SLIDE_NAME_FRE" val="Text"/>
  <p:tag name="CDT_SLIDE_NAME_GER" val="Text"/>
  <p:tag name="CDT_SLIDE_NAME_SPA" val="Text"/>
  <p:tag name="CDT_SLIDE_NAME_ITA" val="Text"/>
  <p:tag name="CDT_ORIGINAL_DESIGNS_NAME" val="Text (A+D 2008)"/>
  <p:tag name="CDT_ORIGINAL_MASTERS_NAME" val="SlideMaster Text (A+D 2008)"/>
  <p:tag name="CDT_ORIGINAL_LAYOUT_TYPE" val="2"/>
  <p:tag name="CDT_DEFAULT_SLIDE" val="True"/>
  <p:tag name="CDT_OLDSLIDEINDEX" val="48"/>
  <p:tag name="CDT_OLDSLIDEHIDDEN" val="False"/>
  <p:tag name="CDT_LAYOUT_TYPE" val="16"/>
  <p:tag name="CDT_MASTERS_NAME" val="One object (large)"/>
  <p:tag name="CDT_DESIGNS_NAME" val="Siemens 2013 – 16:9"/>
  <p:tag name="CDT_TITLE1" val="Bestelldaten und Logistik"/>
  <p:tag name="CDT_INTERSECT_SLIDE" val="False"/>
  <p:tag name="CDT_NAVBARONTHISSLIDE" val="True"/>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pNgSvp.j8okCjeHax7ewV2Q"/>
</p:tagLst>
</file>

<file path=ppt/tags/tag377.xml><?xml version="1.0" encoding="utf-8"?>
<p:tagLst xmlns:a="http://schemas.openxmlformats.org/drawingml/2006/main" xmlns:r="http://schemas.openxmlformats.org/officeDocument/2006/relationships" xmlns:p="http://schemas.openxmlformats.org/presentationml/2006/main">
  <p:tag name="CDT_ORIGINAL_DESIGNS_NAME" val="Siemens 2013 – 16:9"/>
  <p:tag name="CDT_ORIGINAL_MASTERS_NAME" val="One object (small) + Navigation"/>
  <p:tag name="CDT_ORIGINAL_LAYOUT_TYPE" val="32"/>
  <p:tag name="CDT_DESIGNS_NAME" val="Siemens 2013 – 16:9"/>
  <p:tag name="CDT_MASTERS_NAME" val="Leer"/>
  <p:tag name="CDT_LAYOUT_TYPE" val="12"/>
  <p:tag name="CDT_OLDSLIDEHIDDEN" val="False"/>
  <p:tag name="CDT_OLDSLIDEINDEX" val="49"/>
  <p:tag name="CDT_INTERSECT_SLIDE" val="False"/>
  <p:tag name="CDT_NAVBARONTHISSLIDE" val="True"/>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pZiX5RzX6ak2Rxsrhh1.Yyg"/>
</p:tagLst>
</file>

<file path=ppt/tags/tag379.xml><?xml version="1.0" encoding="utf-8"?>
<p:tagLst xmlns:a="http://schemas.openxmlformats.org/drawingml/2006/main" xmlns:r="http://schemas.openxmlformats.org/officeDocument/2006/relationships" xmlns:p="http://schemas.openxmlformats.org/presentationml/2006/main">
  <p:tag name="CDT_ORIGINAL_DESIGNS_NAME" val="Siemens 2013 – 16:9"/>
  <p:tag name="CDT_ORIGINAL_MASTERS_NAME" val="Two columns"/>
  <p:tag name="CDT_ORIGINAL_LAYOUT_TYPE" val="29"/>
  <p:tag name="CDT_OLDSLIDEINDEX" val="50"/>
  <p:tag name="CDT_OLDSLIDEHIDDEN" val="False"/>
  <p:tag name="CDT_LAYOUT_TYPE" val="29"/>
  <p:tag name="CDT_MASTERS_NAME" val="Two columns"/>
  <p:tag name="CDT_DESIGNS_NAME" val="Siemens 2013 – 16:9"/>
  <p:tag name="CDT_TITLE1" val="Bestelldaten und Logistik"/>
  <p:tag name="CDT_INTERSECT_SLIDE" val="False"/>
  <p:tag name="CDT_NAVBARONTHISSLIDE" val="True"/>
</p:tagLst>
</file>

<file path=ppt/tags/tag38.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1.xml><?xml version="1.0" encoding="utf-8"?>
<p:tagLst xmlns:a="http://schemas.openxmlformats.org/drawingml/2006/main" xmlns:r="http://schemas.openxmlformats.org/officeDocument/2006/relationships" xmlns:p="http://schemas.openxmlformats.org/presentationml/2006/main">
  <p:tag name="CDT_ORIGINAL_DESIGNS_NAME" val="Siemens 2013 – 16:9"/>
  <p:tag name="CDT_ORIGINAL_MASTERS_NAME" val="Two columns"/>
  <p:tag name="CDT_ORIGINAL_LAYOUT_TYPE" val="29"/>
  <p:tag name="CDT_OLDSLIDEINDEX" val="51"/>
  <p:tag name="CDT_OLDSLIDEHIDDEN" val="False"/>
  <p:tag name="CDT_LAYOUT_TYPE" val="29"/>
  <p:tag name="CDT_MASTERS_NAME" val="Two columns"/>
  <p:tag name="CDT_DESIGNS_NAME" val="Siemens 2013 – 16:9"/>
  <p:tag name="CDT_TITLE1" val="Bestelldaten und Logistik"/>
  <p:tag name="CDT_INTERSECT_SLIDE" val="False"/>
  <p:tag name="CDT_NAVBARONTHISSLIDE" val="True"/>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3.xml><?xml version="1.0" encoding="utf-8"?>
<p:tagLst xmlns:a="http://schemas.openxmlformats.org/drawingml/2006/main" xmlns:r="http://schemas.openxmlformats.org/officeDocument/2006/relationships" xmlns:p="http://schemas.openxmlformats.org/presentationml/2006/main">
  <p:tag name="CDT_OLDSLIDEINDEX" val="52"/>
  <p:tag name="CDT_OLDSLIDEHIDDEN" val="False"/>
  <p:tag name="CDT_LAYOUT_TYPE" val="16"/>
  <p:tag name="CDT_MASTERS_NAME" val="One object (large)"/>
  <p:tag name="CDT_DESIGNS_NAME" val="Siemens 2013 – 16:9"/>
  <p:tag name="CDT_TITLE1" val="Bestelldaten und Logistik"/>
  <p:tag name="CDT_INTERSECT_SLIDE" val="False"/>
  <p:tag name="CDT_NAVBARONTHISSLIDE" val="True"/>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5.xml><?xml version="1.0" encoding="utf-8"?>
<p:tagLst xmlns:a="http://schemas.openxmlformats.org/drawingml/2006/main" xmlns:r="http://schemas.openxmlformats.org/officeDocument/2006/relationships" xmlns:p="http://schemas.openxmlformats.org/presentationml/2006/main">
  <p:tag name="CDT_DESIGNS_NAME" val="Siemens 2013 – 16:9"/>
  <p:tag name="CDT_MASTERS_NAME" val="One object (large)"/>
  <p:tag name="CDT_LAYOUT_TYPE" val="16"/>
  <p:tag name="CDT_OLDSLIDEHIDDEN" val="False"/>
  <p:tag name="CDT_OLDSLIDEINDEX" val="53"/>
  <p:tag name="CDT_INTERSECT_SLIDE" val="False"/>
  <p:tag name="CDT_NAVBARONTHISSLIDE" val="True"/>
</p:tagLst>
</file>

<file path=ppt/tags/tag386.xml><?xml version="1.0" encoding="utf-8"?>
<p:tagLst xmlns:a="http://schemas.openxmlformats.org/drawingml/2006/main" xmlns:r="http://schemas.openxmlformats.org/officeDocument/2006/relationships" xmlns:p="http://schemas.openxmlformats.org/presentationml/2006/main">
  <p:tag name="CDT_INTERSECT_SLIDE" val="False"/>
  <p:tag name="CDT_NAVBARONTHISSLIDE" val="True"/>
</p:tagLst>
</file>

<file path=ppt/tags/tag387.xml><?xml version="1.0" encoding="utf-8"?>
<p:tagLst xmlns:a="http://schemas.openxmlformats.org/drawingml/2006/main" xmlns:r="http://schemas.openxmlformats.org/officeDocument/2006/relationships" xmlns:p="http://schemas.openxmlformats.org/presentationml/2006/main">
  <p:tag name="MIO_SHAPETYPES_AGENDA" val="MIO_AGENDA_TITLE"/>
</p:tagLst>
</file>

<file path=ppt/tags/tag388.xml><?xml version="1.0" encoding="utf-8"?>
<p:tagLst xmlns:a="http://schemas.openxmlformats.org/drawingml/2006/main" xmlns:r="http://schemas.openxmlformats.org/officeDocument/2006/relationships" xmlns:p="http://schemas.openxmlformats.org/presentationml/2006/main">
  <p:tag name="MIO_AGENDA_LEVEL_STRING" val="7"/>
  <p:tag name="MIO_AGENDA_ELEMENTNAME" val="Target customers"/>
  <p:tag name="MIO_AGENDA_SCALEMODE_FIT_TO_SLIDE_TAG" val="True"/>
  <p:tag name="MIO_AGENDA_CREATE_AGENDA_SLIDENUMBERS_TAG" val="True"/>
  <p:tag name="MIO_SKIP_CDCHECK" val="true"/>
  <p:tag name="MIO_EKGUID" val="8f69d54a-55a6-41ac-b6a4-99a87e272da5"/>
  <p:tag name="MIO_GUID" val="c3b21118-195a-4d74-86fb-58f4e95e3a09"/>
  <p:tag name="MIO_VERSION" val="31.12.9999 23:59:59"/>
  <p:tag name="MIO_DBID" val="90654431-81D8-474F-85F9-88ADAD5450B4"/>
  <p:tag name="MIO_LASTDOWNLOADED" val="11.02.2020 10:00:18"/>
  <p:tag name="MIO_UPDATE" val="False"/>
</p:tagLst>
</file>

<file path=ppt/tags/tag389.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39.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90.xml><?xml version="1.0" encoding="utf-8"?>
<p:tagLst xmlns:a="http://schemas.openxmlformats.org/drawingml/2006/main" xmlns:r="http://schemas.openxmlformats.org/officeDocument/2006/relationships" xmlns:p="http://schemas.openxmlformats.org/presentationml/2006/main">
  <p:tag name="MIO_SHAPETYPES_AGENDA" val="MIO_AGENDA_HIGHLIGHT_DECORATION"/>
</p:tagLst>
</file>

<file path=ppt/tags/tag391.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92.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93.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94.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95.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96.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97.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98.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99.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5:0-0-326,7-960,5"/>
  <p:tag name="CDT_MASTERSHAPE2" val="11:0-0-326,7-960,5"/>
  <p:tag name="CDT_MASTERSHAPE3" val="57350:326,7-26,62496-68,50504-933,8749"/>
  <p:tag name="CDT_MASTERSHAPE4" val="57351:295,7487-26,62496-30,95134-933,8749"/>
  <p:tag name="CDT_MASTERSHAPE5" val="12:0-480,25-0,1250394-0,1250394"/>
  <p:tag name="CDT_MASTERSHAPE6" val="13:0-49,37504-76,20732-136,063"/>
  <p:tag name="CDT_MASTERSHAPE7" val="14:485,5-0-34-960,5"/>
  <p:tag name="CDT_MASTERSHAPE8" val="10:485,5-695,75-34-264,75"/>
</p:tagLst>
</file>

<file path=ppt/tags/tag4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400.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01.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02.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03.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04.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05.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06.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07.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08.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09.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1.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410.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11.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12.xml><?xml version="1.0" encoding="utf-8"?>
<p:tagLst xmlns:a="http://schemas.openxmlformats.org/drawingml/2006/main" xmlns:r="http://schemas.openxmlformats.org/officeDocument/2006/relationships" xmlns:p="http://schemas.openxmlformats.org/presentationml/2006/main">
  <p:tag name="MIO_SHAPETYPES_AGENDA" val="MIO_AGENDA_HIGHLIGHT"/>
</p:tagLst>
</file>

<file path=ppt/tags/tag413.xml><?xml version="1.0" encoding="utf-8"?>
<p:tagLst xmlns:a="http://schemas.openxmlformats.org/drawingml/2006/main" xmlns:r="http://schemas.openxmlformats.org/officeDocument/2006/relationships" xmlns:p="http://schemas.openxmlformats.org/presentationml/2006/main">
  <p:tag name="MIO_SHAPETYPES_AGENDA" val="MIO_AGENDA_HIGHLIGHT_NUMBER"/>
</p:tagLst>
</file>

<file path=ppt/tags/tag414.xml><?xml version="1.0" encoding="utf-8"?>
<p:tagLst xmlns:a="http://schemas.openxmlformats.org/drawingml/2006/main" xmlns:r="http://schemas.openxmlformats.org/officeDocument/2006/relationships" xmlns:p="http://schemas.openxmlformats.org/presentationml/2006/main">
  <p:tag name="CDT_DESIGNS_NAME" val="Siemens 2013 – 16:9"/>
  <p:tag name="CDT_MASTERS_NAME" val="Free Content"/>
  <p:tag name="CDT_LAYOUT_TYPE" val="11"/>
  <p:tag name="CDT_OLDSLIDEHIDDEN" val="False"/>
  <p:tag name="CDT_OLDSLIDEINDEX" val="19"/>
  <p:tag name="CDT_TITLE1" val="Use cases"/>
  <p:tag name="CDT_INTERSECT_SLIDE" val="False"/>
  <p:tag name="CDT_NAVBARONTHISSLIDE" val="True"/>
</p:tagLst>
</file>

<file path=ppt/tags/tag4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6.xml><?xml version="1.0" encoding="utf-8"?>
<p:tagLst xmlns:a="http://schemas.openxmlformats.org/drawingml/2006/main" xmlns:r="http://schemas.openxmlformats.org/officeDocument/2006/relationships" xmlns:p="http://schemas.openxmlformats.org/presentationml/2006/main">
  <p:tag name="EMPOWERBULLET" val="EMPOWERBULLET"/>
</p:tagLst>
</file>

<file path=ppt/tags/tag417.xml><?xml version="1.0" encoding="utf-8"?>
<p:tagLst xmlns:a="http://schemas.openxmlformats.org/drawingml/2006/main" xmlns:r="http://schemas.openxmlformats.org/officeDocument/2006/relationships" xmlns:p="http://schemas.openxmlformats.org/presentationml/2006/main">
  <p:tag name="CDT_INTERSECT_SLIDE" val="False"/>
  <p:tag name="CDT_NAVBARONTHISSLIDE" val="True"/>
</p:tagLst>
</file>

<file path=ppt/tags/tag418.xml><?xml version="1.0" encoding="utf-8"?>
<p:tagLst xmlns:a="http://schemas.openxmlformats.org/drawingml/2006/main" xmlns:r="http://schemas.openxmlformats.org/officeDocument/2006/relationships" xmlns:p="http://schemas.openxmlformats.org/presentationml/2006/main">
  <p:tag name="MIO_SHAPETYPES_AGENDA" val="MIO_AGENDA_TITLE"/>
</p:tagLst>
</file>

<file path=ppt/tags/tag419.xml><?xml version="1.0" encoding="utf-8"?>
<p:tagLst xmlns:a="http://schemas.openxmlformats.org/drawingml/2006/main" xmlns:r="http://schemas.openxmlformats.org/officeDocument/2006/relationships" xmlns:p="http://schemas.openxmlformats.org/presentationml/2006/main">
  <p:tag name="MIO_AGENDA_LEVEL_STRING" val="8"/>
  <p:tag name="MIO_AGENDA_ELEMENTNAME" val="Support"/>
  <p:tag name="MIO_AGENDA_SCALEMODE_FIT_TO_SLIDE_TAG" val="True"/>
  <p:tag name="MIO_AGENDA_CREATE_AGENDA_SLIDENUMBERS_TAG" val="True"/>
  <p:tag name="MIO_SKIP_CDCHECK" val="true"/>
  <p:tag name="MIO_EKGUID" val="8f69d54a-55a6-41ac-b6a4-99a87e272da5"/>
  <p:tag name="MIO_GUID" val="3e64d0a4-fc3d-41f9-84f8-f7977762c92c"/>
  <p:tag name="MIO_VERSION" val="31.12.9999 23:59:59"/>
  <p:tag name="MIO_DBID" val="90654431-81D8-474F-85F9-88ADAD5450B4"/>
  <p:tag name="MIO_LASTDOWNLOADED" val="11.02.2020 10:00:18"/>
  <p:tag name="MIO_UPDATE" val="False"/>
</p:tagLst>
</file>

<file path=ppt/tags/tag4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TARGETSHAPE_NEW" val="20"/>
  <p:tag name="CDT_DELETE_ONEVENT_NEWPRES" val="False"/>
  <p:tag name="CDT_PROT" val="2"/>
  <p:tag name="CDT_PROT_TOP" val="111,25"/>
  <p:tag name="CDT_PROT_LEFT" val="366,8501"/>
  <p:tag name="CDT_PROT_WIDTH" val="593,6499"/>
  <p:tag name="CDT_PROT_HEIGHT" val="374,25"/>
</p:tagLst>
</file>

<file path=ppt/tags/tag420.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421.xml><?xml version="1.0" encoding="utf-8"?>
<p:tagLst xmlns:a="http://schemas.openxmlformats.org/drawingml/2006/main" xmlns:r="http://schemas.openxmlformats.org/officeDocument/2006/relationships" xmlns:p="http://schemas.openxmlformats.org/presentationml/2006/main">
  <p:tag name="MIO_SHAPETYPES_AGENDA" val="MIO_AGENDA_HIGHLIGHT_DECORATION"/>
</p:tagLst>
</file>

<file path=ppt/tags/tag422.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23.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24.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25.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26.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27.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28.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429.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3.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430.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31.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32.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33.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34.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35.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36.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37.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38.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39.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4.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306,1349"/>
  <p:tag name="CDT_PROT_HEIGHT" val="374,25"/>
</p:tagLst>
</file>

<file path=ppt/tags/tag440.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41.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442.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43.xml><?xml version="1.0" encoding="utf-8"?>
<p:tagLst xmlns:a="http://schemas.openxmlformats.org/drawingml/2006/main" xmlns:r="http://schemas.openxmlformats.org/officeDocument/2006/relationships" xmlns:p="http://schemas.openxmlformats.org/presentationml/2006/main">
  <p:tag name="MIO_SHAPETYPES_AGENDA" val="MIO_AGENDA_HIGHLIGHT"/>
</p:tagLst>
</file>

<file path=ppt/tags/tag444.xml><?xml version="1.0" encoding="utf-8"?>
<p:tagLst xmlns:a="http://schemas.openxmlformats.org/drawingml/2006/main" xmlns:r="http://schemas.openxmlformats.org/officeDocument/2006/relationships" xmlns:p="http://schemas.openxmlformats.org/presentationml/2006/main">
  <p:tag name="MIO_SHAPETYPES_AGENDA" val="MIO_AGENDA_HIGHLIGHT_NUMBER"/>
</p:tagLst>
</file>

<file path=ppt/tags/tag445.xml><?xml version="1.0" encoding="utf-8"?>
<p:tagLst xmlns:a="http://schemas.openxmlformats.org/drawingml/2006/main" xmlns:r="http://schemas.openxmlformats.org/officeDocument/2006/relationships" xmlns:p="http://schemas.openxmlformats.org/presentationml/2006/main">
  <p:tag name="CDT_ORIGINAL_DESIGNS_NAME" val="Siemens 2013 – 16:9"/>
  <p:tag name="CDT_ORIGINAL_MASTERS_NAME" val="One object (small) + Navigation"/>
  <p:tag name="CDT_ORIGINAL_LAYOUT_TYPE" val="32"/>
  <p:tag name="MIO_EK_DESIGN" val="579030"/>
  <p:tag name="MIO_VERSION_DESIGN" val="08.03.2016 09:49:52"/>
  <p:tag name="MIO_DBID_DESIGN" val="598A5C07-C27D-430B-A8FC-FA667BE665A4"/>
  <p:tag name="CDT_OLDSLIDEINDEX" val="54"/>
  <p:tag name="CDT_OLDSLIDEHIDDEN" val="False"/>
  <p:tag name="CDT_LAYOUT_TYPE" val="12"/>
  <p:tag name="CDT_MASTERS_NAME" val="Leer"/>
  <p:tag name="CDT_DESIGNS_NAME" val="Siemens 2013 – 16:9"/>
  <p:tag name="CDT_TITLE1" val="Support"/>
  <p:tag name="CDT_INTERSECT_SLIDE" val="False"/>
  <p:tag name="CDT_NAVBARONTHISSLIDE" val="True"/>
</p:tagLst>
</file>

<file path=ppt/tags/tag44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DELETE_ONEVENT_NEWPRES" val="False"/>
  <p:tag name="CDT_EXTCOL" val="True"/>
  <p:tag name="CDT_COLTX_NEW" val="25"/>
  <p:tag name="CDT_TARGETSHAPE_NEW" val="4"/>
  <p:tag name="CDT_PROT" val="3"/>
  <p:tag name="CDT_PROT_TOP" val="440,6257"/>
  <p:tag name="CDT_PROT_LEFT" val="366,5"/>
  <p:tag name="CDT_PROT_WIDTH" val="594"/>
  <p:tag name="CDT_PROT_HEIGHT" val="44,87433"/>
</p:tagLst>
</file>

<file path=ppt/tags/tag447.xml><?xml version="1.0" encoding="utf-8"?>
<p:tagLst xmlns:a="http://schemas.openxmlformats.org/drawingml/2006/main" xmlns:r="http://schemas.openxmlformats.org/officeDocument/2006/relationships" xmlns:p="http://schemas.openxmlformats.org/presentationml/2006/main">
  <p:tag name="MIO_GUID" val="7f00107c-1ec1-45db-bbad-fd33bcee6ccf"/>
  <p:tag name="MIO_EK" val="215335"/>
  <p:tag name="MIO_UPDATE" val="True"/>
  <p:tag name="MIO_VERSION" val="01.05.2015 07:23:02"/>
  <p:tag name="MIO_DBID" val="598A5C07-C27D-430B-A8FC-FA667BE665A4"/>
  <p:tag name="MIO_LASTDOWNLOADED" val="01.05.2015 07:23:03"/>
  <p:tag name="MIO_OBJECTNAME" val="Security Disclaimer"/>
  <p:tag name="MIO_LASTEDITORNAME" val="Robin Walter"/>
  <p:tag name="MIO_EK_DESIGN" val="-1"/>
  <p:tag name="MIO_VERSION_DESIGN" val="01.01.0001 00:00:00"/>
  <p:tag name="CDT_OLDSLIDEHIDDEN" val="False"/>
  <p:tag name="CDT_OLDSLIDEINDEX" val="12"/>
  <p:tag name="CDT_NAVBARONTHISSLIDE" val="True"/>
  <p:tag name="CDT_DESIGNS_NAME" val="Siemens 2013 – 16:9"/>
  <p:tag name="CDT_MASTERS_NAME" val="Free Content"/>
  <p:tag name="CDT_LAYOUT_TYPE" val="11"/>
  <p:tag name="CDT_INTERSECT_SLIDE" val="False"/>
</p:tagLst>
</file>

<file path=ppt/tags/tag4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DELETE_ONEVENT_NEWPRES" val="False"/>
  <p:tag name="CDT_PROT" val="2"/>
  <p:tag name="CDT_PROT_TOP" val="111,25"/>
  <p:tag name="CDT_PROT_LEFT" val="366,85"/>
  <p:tag name="CDT_PROT_WIDTH" val="593,65"/>
  <p:tag name="CDT_PROT_HEIGHT" val="374,25"/>
</p:tagLst>
</file>

<file path=ppt/tags/tag46.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47.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48.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49.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532,9134"/>
  <p:tag name="CDT_PROT_HEIGHT" val="374,25"/>
</p:tagLst>
</file>

<file path=ppt/tags/tag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406,08-960,5"/>
  <p:tag name="CDT_MASTERSHAPE2" val="13:0-0-406,08-960,5"/>
  <p:tag name="CDT_MASTERSHAPE3" val="57350:337,575-26,62496-68,50504-933,8749"/>
  <p:tag name="CDT_MASTERSHAPE4" val="57351:406,08-26,62496-30,95134-933,8749"/>
  <p:tag name="CDT_MASTERSHAPE5" val="11:0-480,25-0,1250394-0,1250394"/>
  <p:tag name="CDT_MASTERSHAPE6" val="14:0-49,37504-76,20732-136,063"/>
  <p:tag name="CDT_MASTERSHAPE7" val="15:485,5-0-34-960,5"/>
  <p:tag name="CDT_MASTERSHAPE8" val="12:485,5-695,75-34-264,75"/>
</p:tagLst>
</file>

<file path=ppt/tags/tag50.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430,875"/>
  <p:tag name="CDT_PROT_HEIGHT" val="374,25"/>
</p:tagLst>
</file>

<file path=ppt/tags/tag51.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1,625"/>
  <p:tag name="CDT_PROT_WIDTH" val="430,875"/>
  <p:tag name="CDT_PROT_HEIGHT" val="374,25"/>
</p:tagLst>
</file>

<file path=ppt/tags/tag52.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430,875"/>
  <p:tag name="CDT_PROT_HEIGHT" val="374,25"/>
</p:tagLst>
</file>

<file path=ppt/tags/tag53.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430,875"/>
  <p:tag name="CDT_PROT_HEIGHT" val="374,25"/>
</p:tagLst>
</file>

<file path=ppt/tags/tag54.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55.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646,3749"/>
  <p:tag name="CDT_PROT_HEIGHT" val="181,375"/>
</p:tagLst>
</file>

<file path=ppt/tags/tag56.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646,3749"/>
  <p:tag name="CDT_PROT_HEIGHT" val="181,5"/>
</p:tagLst>
</file>

<file path=ppt/tags/tag57.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58.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283,5"/>
  <p:tag name="CDT_PROT_HEIGHT" val="374,25"/>
</p:tagLst>
</file>

<file path=ppt/tags/tag59.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344,125"/>
  <p:tag name="CDT_PROT_WIDTH" val="283,4646"/>
  <p:tag name="CDT_PROT_HEIGHT" val="374,25"/>
</p:tagLst>
</file>

<file path=ppt/tags/tag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540-960,5"/>
  <p:tag name="CDT_MASTERSHAPE2" val="14:0-0-540-960,5"/>
  <p:tag name="CDT_MASTERSHAPE3" val="57350:190,6199-26,62496-99,70441-933,8749"/>
  <p:tag name="CDT_MASTERSHAPE4" val="11:0-480,25-0,1250394-0,1250394"/>
  <p:tag name="CDT_MASTERSHAPE5" val="12:0-49,37504-76,20732-136,063"/>
  <p:tag name="CDT_MASTERSHAPE6" val="15:485,5-0-34-960,5"/>
  <p:tag name="CDT_MASTERSHAPE7" val="57351:190,62-26,62504-30,95134-933,8749"/>
  <p:tag name="CDT_MASTERSHAPE8" val="13:485,5-695,75-34-264,75"/>
</p:tagLst>
</file>

<file path=ppt/tags/tag60.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639,0355"/>
  <p:tag name="CDT_PROT_WIDTH" val="283,4646"/>
  <p:tag name="CDT_PROT_HEIGHT" val="374,25"/>
</p:tagLst>
</file>

<file path=ppt/tags/tag61.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430,875"/>
  <p:tag name="CDT_PROT_HEIGHT" val="181,375"/>
</p:tagLst>
</file>

<file path=ppt/tags/tag62.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1,625"/>
  <p:tag name="CDT_PROT_WIDTH" val="430,875"/>
  <p:tag name="CDT_PROT_HEIGHT" val="181,375"/>
</p:tagLst>
</file>

<file path=ppt/tags/tag63.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430,875"/>
  <p:tag name="CDT_PROT_HEIGHT" val="181,5"/>
</p:tagLst>
</file>

<file path=ppt/tags/tag64.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1,625"/>
  <p:tag name="CDT_PROT_WIDTH" val="430,875"/>
  <p:tag name="CDT_PROT_HEIGHT" val="181,5"/>
</p:tagLst>
</file>

<file path=ppt/tags/tag65.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6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67.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68.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69.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540-960,5"/>
  <p:tag name="CDT_MASTERSHAPE2" val="14:0-0-540-960,5"/>
  <p:tag name="CDT_MASTERSHAPE3" val="57350:235,2668-26,62496-99,70441-933,8749"/>
  <p:tag name="CDT_MASTERSHAPE4" val="11:0-480,25-0,1250394-0,1250394"/>
  <p:tag name="CDT_MASTERSHAPE5" val="13:0-49,37504-76,20732-136,063"/>
  <p:tag name="CDT_MASTERSHAPE6" val="15:485,5-0-34-960,5"/>
  <p:tag name="CDT_MASTERSHAPE7" val="57351:304-26,62504-30,95134-933,8749"/>
  <p:tag name="CDT_MASTERSHAPE8" val="12:485,5-695,75-34-264,75"/>
</p:tagLst>
</file>

<file path=ppt/tags/tag70.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71.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532,9134"/>
  <p:tag name="CDT_PROT_HEIGHT" val="374,25"/>
</p:tagLst>
</file>

<file path=ppt/tags/tag7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73.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74.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317,4803"/>
  <p:tag name="CDT_PROT_HEIGHT" val="374,25"/>
</p:tagLst>
</file>

<file path=ppt/tags/tag75.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378,2697"/>
  <p:tag name="CDT_PROT_WIDTH" val="317,4803"/>
  <p:tag name="CDT_PROT_HEIGHT" val="374,25"/>
</p:tagLst>
</file>

<file path=ppt/tags/tag7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77.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78.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204,0945"/>
  <p:tag name="CDT_PROT_HEIGHT" val="374,25"/>
</p:tagLst>
</file>

<file path=ppt/tags/tag79.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264,7559"/>
  <p:tag name="CDT_PROT_WIDTH" val="215,4941"/>
  <p:tag name="CDT_PROT_HEIGHT" val="374,25"/>
</p:tagLst>
</file>

<file path=ppt/tags/tag8.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7:0-0-326,75-960,5"/>
  <p:tag name="CDT_MASTERSHAPE2" val="57350:326,7-26,62504-68,50504-933,8749"/>
  <p:tag name="CDT_MASTERSHAPE3" val="57351:295,7487-26,62504-30,95134-933,8749"/>
  <p:tag name="CDT_MASTERSHAPE4" val="6:0-480,25-0,1250394-0,1250394"/>
  <p:tag name="CDT_MASTERSHAPE5" val="8:0-809,1249-63,37504-113,375"/>
</p:tagLst>
</file>

<file path=ppt/tags/tag80.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1,625"/>
  <p:tag name="CDT_PROT_WIDTH" val="204,125"/>
  <p:tag name="CDT_PROT_HEIGHT" val="374,25"/>
</p:tagLst>
</file>

<file path=ppt/tags/tag81.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82.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83.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646,3749"/>
  <p:tag name="CDT_PROT_HEIGHT" val="181,375"/>
</p:tagLst>
</file>

<file path=ppt/tags/tag84.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646,3749"/>
  <p:tag name="CDT_PROT_HEIGHT" val="181,5"/>
</p:tagLst>
</file>

<file path=ppt/tags/tag8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86.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87.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317,4803"/>
  <p:tag name="CDT_PROT_HEIGHT" val="181,375"/>
</p:tagLst>
</file>

<file path=ppt/tags/tag88.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378,2696"/>
  <p:tag name="CDT_PROT_WIDTH" val="317,4803"/>
  <p:tag name="CDT_PROT_HEIGHT" val="181,375"/>
</p:tagLst>
</file>

<file path=ppt/tags/tag89.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317,4803"/>
  <p:tag name="CDT_PROT_HEIGHT" val="181,5"/>
</p:tagLst>
</file>

<file path=ppt/tags/tag9.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7:0-0-406,5005-960,5"/>
  <p:tag name="CDT_MASTERSHAPE2" val="57350:337,575-26,62504-68,50504-933,8749"/>
  <p:tag name="CDT_MASTERSHAPE3" val="57351:406,08-26,62504-30,95134-933,8749"/>
  <p:tag name="CDT_MASTERSHAPE4" val="6:0-480,25-0,1250394-0,1250394"/>
  <p:tag name="CDT_MASTERSHAPE5" val="9:0-809,1249-63,37504-113,375"/>
</p:tagLst>
</file>

<file path=ppt/tags/tag90.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378,2697"/>
  <p:tag name="CDT_PROT_WIDTH" val="317,4803"/>
  <p:tag name="CDT_PROT_HEIGHT" val="181,5"/>
</p:tagLst>
</file>

<file path=ppt/tags/tag91.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9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TARGETSHAPE_NEW" val="20"/>
  <p:tag name="CDT_DELETE_ONEVENT_NEWPRES" val="False"/>
  <p:tag name="CDT_PROT" val="2"/>
  <p:tag name="CDT_PROT_TOP" val="111,25"/>
  <p:tag name="CDT_PROT_LEFT" val="366,8501"/>
  <p:tag name="CDT_PROT_WIDTH" val="593,6499"/>
  <p:tag name="CDT_PROT_HEIGHT" val="374,25"/>
</p:tagLst>
</file>

<file path=ppt/tags/tag93.xml><?xml version="1.0" encoding="utf-8"?>
<p:tagLst xmlns:a="http://schemas.openxmlformats.org/drawingml/2006/main" xmlns:r="http://schemas.openxmlformats.org/officeDocument/2006/relationships" xmlns:p="http://schemas.openxmlformats.org/presentationml/2006/main">
  <p:tag name="CDT_TITLE2" val=""/>
  <p:tag name="CDT_TITLE3" val=""/>
  <p:tag name="CDT_OLDSLIDEHIDDEN" val="False"/>
  <p:tag name="CDT_OLDSLIDEINDEX" val="1"/>
  <p:tag name="CDT_DESIGNS_NAME" val="Siemens 2016 – 16:9"/>
  <p:tag name="CDT_MASTERS_NAME" val="Title color fill"/>
  <p:tag name="CDT_LAYOUT_TYPE" val="32"/>
  <p:tag name="MIO_EK_DESIGN" val="579030"/>
  <p:tag name="MIO_VERSION_DESIGN" val="08.03.2016 09:49:52"/>
  <p:tag name="MIO_DBID_DESIGN" val="598A5C07-C27D-430B-A8FC-FA667BE665A4"/>
  <p:tag name="CDT_INTERSECT_SLIDE" val="False"/>
  <p:tag name="CDT_NAVBARONTHISSLIDE" val="True"/>
</p:tagLst>
</file>

<file path=ppt/tags/tag94.xml><?xml version="1.0" encoding="utf-8"?>
<p:tagLst xmlns:a="http://schemas.openxmlformats.org/drawingml/2006/main" xmlns:r="http://schemas.openxmlformats.org/officeDocument/2006/relationships" xmlns:p="http://schemas.openxmlformats.org/presentationml/2006/main">
  <p:tag name="CDT_DESIGNS_NAME" val="Siemens 2013 – 16:9"/>
  <p:tag name="CDT_MASTERS_NAME" val="Leer"/>
  <p:tag name="CDT_LAYOUT_TYPE" val="12"/>
  <p:tag name="CDT_INTERSECT_SLIDE" val="False"/>
  <p:tag name="CDT_NAVBARONTHISSLIDE" val="True"/>
</p:tagLst>
</file>

<file path=ppt/tags/tag95.xml><?xml version="1.0" encoding="utf-8"?>
<p:tagLst xmlns:a="http://schemas.openxmlformats.org/drawingml/2006/main" xmlns:r="http://schemas.openxmlformats.org/officeDocument/2006/relationships" xmlns:p="http://schemas.openxmlformats.org/presentationml/2006/main">
  <p:tag name="MIO_SHAPETYPES_AGENDA" val="MIO_AGENDA_TITLE"/>
</p:tagLst>
</file>

<file path=ppt/tags/tag96.xml><?xml version="1.0" encoding="utf-8"?>
<p:tagLst xmlns:a="http://schemas.openxmlformats.org/drawingml/2006/main" xmlns:r="http://schemas.openxmlformats.org/officeDocument/2006/relationships" xmlns:p="http://schemas.openxmlformats.org/presentationml/2006/main">
  <p:tag name="MIO_AGENDA_LEVEL_STRING" val="1"/>
  <p:tag name="MIO_AGENDA_ELEMENTNAME" val="Positioning"/>
  <p:tag name="MIO_AGENDA_SCALEMODE_FIT_TO_SLIDE_TAG" val="True"/>
  <p:tag name="MIO_AGENDA_CREATE_AGENDA_SLIDENUMBERS_TAG" val="True"/>
  <p:tag name="MIO_SKIP_CDCHECK" val="true"/>
  <p:tag name="MIO_EKGUID" val="8f69d54a-55a6-41ac-b6a4-99a87e272da5"/>
  <p:tag name="MIO_GUID" val="3a39e276-e93b-4c75-8c55-cb430df19cda"/>
  <p:tag name="MIO_VERSION" val="31.12.9999 23:59:59"/>
  <p:tag name="MIO_DBID" val="90654431-81D8-474F-85F9-88ADAD5450B4"/>
  <p:tag name="MIO_LASTDOWNLOADED" val="11.02.2020 10:00:17"/>
  <p:tag name="MIO_UPDATE" val="False"/>
</p:tagLst>
</file>

<file path=ppt/tags/tag97.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98.xml><?xml version="1.0" encoding="utf-8"?>
<p:tagLst xmlns:a="http://schemas.openxmlformats.org/drawingml/2006/main" xmlns:r="http://schemas.openxmlformats.org/officeDocument/2006/relationships" xmlns:p="http://schemas.openxmlformats.org/presentationml/2006/main">
  <p:tag name="MIO_SHAPETYPES_AGENDA" val="MIO_AGENDA_HIGHLIGHT_DECORATION"/>
</p:tagLst>
</file>

<file path=ppt/tags/tag99.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heme/theme1.xml><?xml version="1.0" encoding="utf-8"?>
<a:theme xmlns:a="http://schemas.openxmlformats.org/drawingml/2006/main" name="Siemens 2017 – 16:9">
  <a:themeElements>
    <a:clrScheme name="Siemens">
      <a:dk1>
        <a:srgbClr val="000000"/>
      </a:dk1>
      <a:lt1>
        <a:srgbClr val="FFFFFF"/>
      </a:lt1>
      <a:dk2>
        <a:srgbClr val="000000"/>
      </a:dk2>
      <a:lt2>
        <a:srgbClr val="ADBECB"/>
      </a:lt2>
      <a:accent1>
        <a:srgbClr val="879BAA"/>
      </a:accent1>
      <a:accent2>
        <a:srgbClr val="BECDD7"/>
      </a:accent2>
      <a:accent3>
        <a:srgbClr val="EB780A"/>
      </a:accent3>
      <a:accent4>
        <a:srgbClr val="641946"/>
      </a:accent4>
      <a:accent5>
        <a:srgbClr val="005F87"/>
      </a:accent5>
      <a:accent6>
        <a:srgbClr val="647D2D"/>
      </a:accent6>
      <a:hlink>
        <a:srgbClr val="EB780A"/>
      </a:hlink>
      <a:folHlink>
        <a:srgbClr val="641946"/>
      </a:folHlink>
    </a:clrScheme>
    <a:fontScheme name="Sieme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wrap="square" lIns="108000" tIns="54000" rIns="108000" bIns="54000" numCol="1" spcCol="72000" rtlCol="0" anchor="ctr">
        <a:noAutofit/>
      </a:bodyPr>
      <a:lstStyle>
        <a:defPPr algn="ctr">
          <a:lnSpc>
            <a:spcPct val="110000"/>
          </a:lnSpc>
          <a:spcBef>
            <a:spcPct val="0"/>
          </a:spcBef>
          <a:buFont typeface="Wingdings" charset="0"/>
          <a:buNone/>
          <a:defRPr sz="1800" dirty="0" smtClean="0">
            <a:solidFill>
              <a:schemeClr val="tx1"/>
            </a:solidFill>
            <a:latin typeface="+mn-lt"/>
            <a:ea typeface="Arial Unicode MS" panose="020B0604020202020204" pitchFamily="34" charset="-128"/>
            <a:cs typeface="Arial Unicode MS" panose="020B0604020202020204" pitchFamily="34" charset="-128"/>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e-DE" sz="2400" b="0" i="0" u="none" strike="noStrike" cap="none" normalizeH="0" baseline="0">
            <a:ln>
              <a:noFill/>
            </a:ln>
            <a:solidFill>
              <a:srgbClr val="000000"/>
            </a:solidFill>
            <a:effectLst/>
            <a:latin typeface="Arial" charset="0"/>
            <a:ea typeface="ヒラギノ角ゴ Pro W3" charset="0"/>
          </a:defRPr>
        </a:defPPr>
      </a:lstStyle>
    </a:lnDef>
    <a:txDef>
      <a:spPr>
        <a:noFill/>
      </a:spPr>
      <a:bodyPr wrap="square" lIns="0" tIns="0" rIns="0" bIns="0" rtlCol="0">
        <a:noAutofit/>
      </a:bodyPr>
      <a:lstStyle>
        <a:defPPr>
          <a:lnSpc>
            <a:spcPct val="110000"/>
          </a:lnSpc>
          <a:spcBef>
            <a:spcPts val="0"/>
          </a:spcBef>
          <a:defRPr sz="1200" dirty="0" smtClean="0">
            <a:solidFill>
              <a:schemeClr val="tx1"/>
            </a:solidFill>
            <a:latin typeface="+mn-lt"/>
            <a:ea typeface="Arial Unicode MS" panose="020B0604020202020204" pitchFamily="34" charset="-128"/>
            <a:cs typeface="Arial Unicode MS" panose="020B0604020202020204" pitchFamily="34" charset="-128"/>
          </a:defRPr>
        </a:defPPr>
      </a:lstStyle>
    </a:txDef>
  </a:objectDefaults>
  <a:extraClrSchemeLst/>
  <a:custClrLst>
    <a:custClr name="Siemens Snow | 255 255 255">
      <a:srgbClr val="FFFFFF"/>
    </a:custClr>
    <a:custClr name="Siemens Accent Yellow dark | 235 120 10">
      <a:srgbClr val="EB780A"/>
    </a:custClr>
    <a:custClr name="Siemens Accent Yellow light | 255 185 0">
      <a:srgbClr val="FFB900"/>
    </a:custClr>
    <a:custClr name="Siemens Stone dark | 60 70 75">
      <a:srgbClr val="3C464B"/>
    </a:custClr>
    <a:custClr name="Siemens Sand dark | 115 100 90">
      <a:srgbClr val="73645A"/>
    </a:custClr>
    <a:custClr name="Siemens Accent Teal dark | 0 100 110">
      <a:srgbClr val="00646E"/>
    </a:custClr>
    <a:custClr name="Siemens Accent Yellow | 125 45 30">
      <a:srgbClr val="7D2D1E"/>
    </a:custClr>
    <a:custClr name="Siemens Accent Red | 65 20 50">
      <a:srgbClr val="411432"/>
    </a:custClr>
    <a:custClr name="Siemens Accent Blue | 0 70 105">
      <a:srgbClr val="004669"/>
    </a:custClr>
    <a:custClr name="Siemens Accent Green | 70 95 25">
      <a:srgbClr val="465F19"/>
    </a:custClr>
    <a:custClr name="Black">
      <a:srgbClr val="000000"/>
    </a:custClr>
    <a:custClr name="Siemens Accent Red dark | 100 25 70">
      <a:srgbClr val="641946"/>
    </a:custClr>
    <a:custClr name="Siemens Accent Red light | 175 35 95">
      <a:srgbClr val="AF235F"/>
    </a:custClr>
    <a:custClr name="Siemens Stone | 120 135 145">
      <a:srgbClr val="788791"/>
    </a:custClr>
    <a:custClr name="Siemens Sand | 155 150 130">
      <a:srgbClr val="9B9682"/>
    </a:custClr>
    <a:custClr name="Siemens Accent Teal | 15 130 135">
      <a:srgbClr val="0F8287"/>
    </a:custClr>
    <a:custClr name="Siemens Accent Yellow | 200 90 30">
      <a:srgbClr val="C85A1E"/>
    </a:custClr>
    <a:custClr name="Siemens Accent Red dark | 100 25 70">
      <a:srgbClr val="641946"/>
    </a:custClr>
    <a:custClr name="Siemens Accent Blue dark | 0 95 135">
      <a:srgbClr val="005F87"/>
    </a:custClr>
    <a:custClr name="Siemens Accent Green dark | 100 125 45">
      <a:srgbClr val="647D2D"/>
    </a:custClr>
    <a:custClr name="Siemens Stone light | 135 155 170">
      <a:srgbClr val="879BAA"/>
    </a:custClr>
    <a:custClr name="Siemens Accent Blue dark | 0 95 135">
      <a:srgbClr val="005F87"/>
    </a:custClr>
    <a:custClr name="Siemens Accent Blue light | 80 190 215">
      <a:srgbClr val="50BED7"/>
    </a:custClr>
    <a:custClr name="Siemens Stone | 155 175 190">
      <a:srgbClr val="9BAFBE"/>
    </a:custClr>
    <a:custClr name="Siemens Sand | 185 185 165">
      <a:srgbClr val="B9B9A5"/>
    </a:custClr>
    <a:custClr name="Siemens Accent Teal | 50 160 160">
      <a:srgbClr val="32A0A0"/>
    </a:custClr>
    <a:custClr name="Siemens Accent Yellow dark | 235 120 10">
      <a:srgbClr val="EB780A"/>
    </a:custClr>
    <a:custClr name="Siemens Accent Red | 135 30 80">
      <a:srgbClr val="871E50"/>
    </a:custClr>
    <a:custClr name="Siemens Accent Blue | 35 135 170">
      <a:srgbClr val="2387AA"/>
    </a:custClr>
    <a:custClr name="Siemens Accent Green | 135 150 40">
      <a:srgbClr val="879628"/>
    </a:custClr>
    <a:custClr name="Siemens Stone light 35% | 190 205 215">
      <a:srgbClr val="BECDD7"/>
    </a:custClr>
    <a:custClr name="Siemens Accent Green dark | 100 125 45">
      <a:srgbClr val="647D2D"/>
    </a:custClr>
    <a:custClr name="Siemens Accent Green light | 170 180 20">
      <a:srgbClr val="AAB414"/>
    </a:custClr>
    <a:custClr name="Siemens Stone light 35% | 190 205 215">
      <a:srgbClr val="BECDD7"/>
    </a:custClr>
    <a:custClr name="Siemens Sand light 35% | 215 215 205">
      <a:srgbClr val="D7D7CD"/>
    </a:custClr>
    <a:custClr name="Siemens Accent Teal | 75 185 185">
      <a:srgbClr val="4BB9B9"/>
    </a:custClr>
    <a:custClr name="Siemens Accent Yellow light | 255 185 0">
      <a:srgbClr val="FFB900"/>
    </a:custClr>
    <a:custClr name="Siemens Accent Red light | 175 35 95">
      <a:srgbClr val="AF235F"/>
    </a:custClr>
    <a:custClr name="Siemens Accent Blue | 65 170 200">
      <a:srgbClr val="41AAC8"/>
    </a:custClr>
    <a:custClr name="Siemens Accent Green light | 170 180 20">
      <a:srgbClr val="AAB414"/>
    </a:custClr>
    <a:custClr name="Siemens Sand light 35% | 215 215 205">
      <a:srgbClr val="D7D7CD"/>
    </a:custClr>
    <a:custClr name="Siemens Accent Teal dark | 0 100 110">
      <a:srgbClr val="00646E"/>
    </a:custClr>
    <a:custClr name="Siemens Accent Teal light | 65 170 170">
      <a:srgbClr val="41AAAA"/>
    </a:custClr>
    <a:custClr name="Siemens Stone | 205 217 225">
      <a:srgbClr val="CDD9E1"/>
    </a:custClr>
    <a:custClr name="Siemens Sand | 225 225 215">
      <a:srgbClr val="E1E1D7"/>
    </a:custClr>
    <a:custClr name="Siemens Accent Teal | 165 225 225">
      <a:srgbClr val="A5E1E1"/>
    </a:custClr>
    <a:custClr name="Siemens Accent Yellow | 255 225 120">
      <a:srgbClr val="FFE178"/>
    </a:custClr>
    <a:custClr name="Siemens Accent Red | 215 105 140">
      <a:srgbClr val="D7698C"/>
    </a:custClr>
    <a:custClr name="Siemens Accent Blue | 125 210 230">
      <a:srgbClr val="7DD2E6"/>
    </a:custClr>
    <a:custClr name="Siemens Accent Green | 210 215 65">
      <a:srgbClr val="D2D741"/>
    </a:custClr>
  </a:custClr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p4ppTags>
  <Name>Four objects + Navigation</Name>
  <PpLayout>32</PpLayout>
  <Index>22</Index>
</p4ppTags>
</file>

<file path=customXml/item10.xml><?xml version="1.0" encoding="utf-8"?>
<p4ppTags>
  <Name>Two rows + Navigation</Name>
  <PpLayout>32</PpLayout>
  <Index>21</Index>
</p4ppTags>
</file>

<file path=customXml/item11.xml><?xml version="1.0" encoding="utf-8"?>
<p4ppTags>
  <Name>Text + Index</Name>
  <PpLayout>32</PpLayout>
  <Index>8</Index>
</p4ppTags>
</file>

<file path=customXml/item1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13.xml><?xml version="1.0" encoding="utf-8"?>
<p4ppTags>
  <Name>One object (small) + Navigation</Name>
  <PpLayout>32</PpLayout>
  <Index>18</Index>
</p4ppTags>
</file>

<file path=customXml/item14.xml><?xml version="1.0" encoding="utf-8"?>
<?mso-contentType ?>
<FormTemplates xmlns="http://schemas.microsoft.com/sharepoint/v3/contenttype/forms">
  <Display>DocumentLibraryForm</Display>
  <Edit>DocumentLibraryForm</Edit>
  <New>DocumentLibraryForm</New>
</FormTemplates>
</file>

<file path=customXml/item15.xml><?xml version="1.0" encoding="utf-8"?>
<p4ppTags>
  <Name>One object (small)</Name>
  <PpLayout>16</PpLayout>
  <Index>11</Index>
</p4ppTags>
</file>

<file path=customXml/item16.xml><?xml version="1.0" encoding="utf-8"?>
<p4ppTags>
  <Name>One object (small)</Name>
  <PpLayout>16</PpLayout>
  <Index>11</Index>
</p4ppTags>
</file>

<file path=customXml/item17.xml><?xml version="1.0" encoding="utf-8"?>
<p4ppTags/>
</file>

<file path=customXml/item18.xml><?xml version="1.0" encoding="utf-8"?>
<p4ppTags>
  <Name>Text + Index</Name>
  <PpLayout>32</PpLayout>
  <Index>8</Index>
</p4ppTags>
</file>

<file path=customXml/item19.xml><?xml version="1.0" encoding="utf-8"?>
<p4ppTags>
  <Name>Free Content</Name>
  <PpLayout>11</PpLayout>
  <Index>9</Index>
</p4ppTags>
</file>

<file path=customXml/item2.xml><?xml version="1.0" encoding="utf-8"?>
<p4ppTags>
  <Name>Free Content + Navigation</Name>
  <PpLayout>32</PpLayout>
  <Index>16</Index>
</p4ppTags>
</file>

<file path=customXml/item20.xml><?xml version="1.0" encoding="utf-8"?>
<p4ppTags>
  <Name>Four objects</Name>
  <PpLayout>24</PpLayout>
  <Index>15</Index>
</p4ppTags>
</file>

<file path=customXml/item21.xml><?xml version="1.0" encoding="utf-8"?>
<p4ppTags>
  <Name>One object (large) + Navigation</Name>
  <PpLayout>32</PpLayout>
  <Index>17</Index>
</p4ppTags>
</file>

<file path=customXml/item22.xml><?xml version="1.0" encoding="utf-8"?>
<p4ppTags>
  <Name>One object (large)</Name>
  <PpLayout>16</PpLayout>
  <Index>10</Index>
</p4ppTags>
</file>

<file path=customXml/item23.xml><?xml version="1.0" encoding="utf-8"?>
<p4ppTags>
  <Name>Two columns + Navigation</Name>
  <PpLayout>32</PpLayout>
  <Index>19</Index>
</p4ppTags>
</file>

<file path=customXml/item24.xml><?xml version="1.0" encoding="utf-8"?>
<p4ppTags>
  <Name>Two columns</Name>
  <PpLayout>29</PpLayout>
  <Index>12</Index>
</p4ppTags>
</file>

<file path=customXml/item25.xml><?xml version="1.0" encoding="utf-8"?>
<p4ppTags>
  <Name>Two columns + Navigation</Name>
  <PpLayout>32</PpLayout>
  <Index>19</Index>
</p4ppTags>
</file>

<file path=customXml/item26.xml><?xml version="1.0" encoding="utf-8"?>
<p4ppTags>
  <Name>One object (small)</Name>
  <PpLayout>16</PpLayout>
  <Index>11</Index>
</p4ppTags>
</file>

<file path=customXml/item27.xml><?xml version="1.0" encoding="utf-8"?>
<p4ppTags>
  <Name>Two columns</Name>
  <PpLayout>29</PpLayout>
  <Index>12</Index>
</p4ppTags>
</file>

<file path=customXml/item28.xml><?xml version="1.0" encoding="utf-8"?>
<p4ppTags>
  <Name>Free Content + Navigation</Name>
  <PpLayout>32</PpLayout>
  <Index>16</Index>
</p4ppTags>
</file>

<file path=customXml/item29.xml><?xml version="1.0" encoding="utf-8"?>
<p4ppTags>
  <Name>Image + Index/Contact</Name>
  <PpLayout>32</PpLayout>
  <Index>7</Index>
</p4ppTags>
</file>

<file path=customXml/item3.xml><?xml version="1.0" encoding="utf-8"?>
<p4ppTags>
  <Name>One object (large)</Name>
  <PpLayout>16</PpLayout>
  <Index>10</Index>
</p4ppTags>
</file>

<file path=customXml/item30.xml><?xml version="1.0" encoding="utf-8"?>
<p4ppTags>
  <Name>One object (small) + Navigation</Name>
  <PpLayout>32</PpLayout>
  <Index>18</Index>
</p4ppTags>
</file>

<file path=customXml/item31.xml><?xml version="1.0" encoding="utf-8"?>
<p4ppTags>
  <Name>Three columns + Navigation</Name>
  <PpLayout>32</PpLayout>
  <Index>20</Index>
</p4ppTags>
</file>

<file path=customXml/item32.xml><?xml version="1.0" encoding="utf-8"?>
<p4ppTags>
  <Name>Four objects + Navigation</Name>
  <PpLayout>32</PpLayout>
  <Index>22</Index>
</p4ppTags>
</file>

<file path=customXml/item33.xml><?xml version="1.0" encoding="utf-8"?>
<p4ppTags>
  <Name>Two rows + Navigation</Name>
  <PpLayout>32</PpLayout>
  <Index>21</Index>
</p4ppTags>
</file>

<file path=customXml/item34.xml><?xml version="1.0" encoding="utf-8"?>
<p4ppTags>
  <Name>Three columns</Name>
  <PpLayout>32</PpLayout>
  <Index>14</Index>
</p4ppTags>
</file>

<file path=customXml/item35.xml><?xml version="1.0" encoding="utf-8"?>
<p4ppTags>
  <Name>Three columns + Navigation</Name>
  <PpLayout>32</PpLayout>
  <Index>20</Index>
</p4ppTags>
</file>

<file path=customXml/item36.xml><?xml version="1.0" encoding="utf-8"?>
<p4ppTags>
  <Name>One object (small) + Navigation</Name>
  <PpLayout>32</PpLayout>
  <Index>18</Index>
</p4ppTags>
</file>

<file path=customXml/item37.xml><?xml version="1.0" encoding="utf-8"?>
<p4ppTags>
  <Name>Two rows</Name>
  <PpLayout>32</PpLayout>
  <Index>13</Index>
</p4ppTags>
</file>

<file path=customXml/item38.xml><?xml version="1.0" encoding="utf-8"?>
<p4ppTags>
  <Name>Three columns</Name>
  <PpLayout>32</PpLayout>
  <Index>14</Index>
</p4ppTags>
</file>

<file path=customXml/item39.xml><?xml version="1.0" encoding="utf-8"?>
<p4ppTags>
  <Name>Two rows + Navigation</Name>
  <PpLayout>32</PpLayout>
  <Index>21</Index>
</p4ppTags>
</file>

<file path=customXml/item4.xml><?xml version="1.0" encoding="utf-8"?>
<p4ppTags>
  <Name>Free Content + Navigation</Name>
  <PpLayout>32</PpLayout>
  <Index>16</Index>
</p4ppTags>
</file>

<file path=customXml/item40.xml><?xml version="1.0" encoding="utf-8"?>
<p4ppTags>
  <Name>Text + Index</Name>
  <PpLayout>32</PpLayout>
  <Index>8</Index>
</p4ppTags>
</file>

<file path=customXml/item41.xml><?xml version="1.0" encoding="utf-8"?>
<p4ppTags>
  <Name>Four objects + Navigation</Name>
  <PpLayout>32</PpLayout>
  <Index>22</Index>
</p4ppTags>
</file>

<file path=customXml/item42.xml><?xml version="1.0" encoding="utf-8"?>
<ct:contentTypeSchema xmlns:ct="http://schemas.microsoft.com/office/2006/metadata/contentType" xmlns:ma="http://schemas.microsoft.com/office/2006/metadata/properties/metaAttributes" ct:_="" ma:_="" ma:contentTypeName="Document" ma:contentTypeID="0x010100F6D1295F7ABAC2479DE7A3A75AE68A40" ma:contentTypeVersion="1" ma:contentTypeDescription="Create a new document." ma:contentTypeScope="" ma:versionID="34f3e669034d0ac79a0230e9b10ad49b">
  <xsd:schema xmlns:xsd="http://www.w3.org/2001/XMLSchema" xmlns:xs="http://www.w3.org/2001/XMLSchema" xmlns:p="http://schemas.microsoft.com/office/2006/metadata/properties" xmlns:ns1="http://schemas.microsoft.com/sharepoint/v3" targetNamespace="http://schemas.microsoft.com/office/2006/metadata/properties" ma:root="true" ma:fieldsID="ef2aa9ed40e72a78c3822fc753b43e87"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3.xml><?xml version="1.0" encoding="utf-8"?>
<p4ppTags>
  <Name>Free Content</Name>
  <PpLayout>11</PpLayout>
  <Index>9</Index>
</p4ppTags>
</file>

<file path=customXml/item44.xml><?xml version="1.0" encoding="utf-8"?>
<p4ppTags>
  <Name>Two columns</Name>
  <PpLayout>29</PpLayout>
  <Index>12</Index>
</p4ppTags>
</file>

<file path=customXml/item45.xml><?xml version="1.0" encoding="utf-8"?>
<p4ppTags>
  <Name>One object (large) + Navigation</Name>
  <PpLayout>32</PpLayout>
  <Index>17</Index>
</p4ppTags>
</file>

<file path=customXml/item46.xml><?xml version="1.0" encoding="utf-8"?>
<p4ppTags>
  <Name>Image + Index/Contact</Name>
  <PpLayout>32</PpLayout>
  <Index>7</Index>
</p4ppTags>
</file>

<file path=customXml/item47.xml><?xml version="1.0" encoding="utf-8"?>
<p4ppTags>
  <Name>Three columns</Name>
  <PpLayout>32</PpLayout>
  <Index>14</Index>
</p4ppTags>
</file>

<file path=customXml/item48.xml><?xml version="1.0" encoding="utf-8"?>
<p4ppTags>
  <Name>Two columns + Navigation</Name>
  <PpLayout>32</PpLayout>
  <Index>19</Index>
</p4ppTags>
</file>

<file path=customXml/item49.xml><?xml version="1.0" encoding="utf-8"?>
<p4ppTags>
  <Name>One object (large)</Name>
  <PpLayout>16</PpLayout>
  <Index>10</Index>
</p4ppTags>
</file>

<file path=customXml/item5.xml><?xml version="1.0" encoding="utf-8"?>
<p4ppTags>
  <Name>Three columns + Navigation</Name>
  <PpLayout>32</PpLayout>
  <Index>20</Index>
</p4ppTags>
</file>

<file path=customXml/item50.xml><?xml version="1.0" encoding="utf-8"?>
<p4ppTags>
  <Name>Free Content</Name>
  <PpLayout>11</PpLayout>
  <Index>9</Index>
</p4ppTags>
</file>

<file path=customXml/item51.xml><?xml version="1.0" encoding="utf-8"?>
<p4ppTags>
  <Name>Four objects</Name>
  <PpLayout>24</PpLayout>
  <Index>15</Index>
</p4ppTags>
</file>

<file path=customXml/item52.xml><?xml version="1.0" encoding="utf-8"?>
<p4ppTags>
  <Name>Two rows</Name>
  <PpLayout>32</PpLayout>
  <Index>13</Index>
</p4ppTags>
</file>

<file path=customXml/item6.xml><?xml version="1.0" encoding="utf-8"?>
<p4ppTags>
  <Name>Title (big bar down)</Name>
  <PpLayout>1</PpLayout>
  <Index>1</Index>
</p4ppTags>
</file>

<file path=customXml/item7.xml><?xml version="1.0" encoding="utf-8"?>
<p4ppTags>
  <Name>Two rows</Name>
  <PpLayout>32</PpLayout>
  <Index>13</Index>
</p4ppTags>
</file>

<file path=customXml/item8.xml><?xml version="1.0" encoding="utf-8"?>
<p4ppTags>
  <Name>One object (large) + Navigation</Name>
  <PpLayout>32</PpLayout>
  <Index>17</Index>
</p4ppTags>
</file>

<file path=customXml/item9.xml><?xml version="1.0" encoding="utf-8"?>
<p4ppTags>
  <Name>Four objects</Name>
  <PpLayout>24</PpLayout>
  <Index>15</Index>
</p4ppTags>
</file>

<file path=customXml/itemProps1.xml><?xml version="1.0" encoding="utf-8"?>
<ds:datastoreItem xmlns:ds="http://schemas.openxmlformats.org/officeDocument/2006/customXml" ds:itemID="{EAB520BC-C6EC-457E-8AB5-55DB67C86858}">
  <ds:schemaRefs/>
</ds:datastoreItem>
</file>

<file path=customXml/itemProps10.xml><?xml version="1.0" encoding="utf-8"?>
<ds:datastoreItem xmlns:ds="http://schemas.openxmlformats.org/officeDocument/2006/customXml" ds:itemID="{6C79E4F8-DCFB-483C-880A-AEEC6AAFC838}">
  <ds:schemaRefs/>
</ds:datastoreItem>
</file>

<file path=customXml/itemProps11.xml><?xml version="1.0" encoding="utf-8"?>
<ds:datastoreItem xmlns:ds="http://schemas.openxmlformats.org/officeDocument/2006/customXml" ds:itemID="{1DDC0827-C783-465F-AD04-B07870EB60DF}">
  <ds:schemaRefs/>
</ds:datastoreItem>
</file>

<file path=customXml/itemProps12.xml><?xml version="1.0" encoding="utf-8"?>
<ds:datastoreItem xmlns:ds="http://schemas.openxmlformats.org/officeDocument/2006/customXml" ds:itemID="{55B8B2A3-94EF-4F87-A023-CB4B63D23533}">
  <ds:schemaRefs>
    <ds:schemaRef ds:uri="http://schemas.microsoft.com/office/2006/metadata/properties"/>
    <ds:schemaRef ds:uri="http://schemas.microsoft.com/office/infopath/2007/PartnerControls"/>
    <ds:schemaRef ds:uri="http://schemas.microsoft.com/sharepoint/v3"/>
  </ds:schemaRefs>
</ds:datastoreItem>
</file>

<file path=customXml/itemProps13.xml><?xml version="1.0" encoding="utf-8"?>
<ds:datastoreItem xmlns:ds="http://schemas.openxmlformats.org/officeDocument/2006/customXml" ds:itemID="{22048FD6-CEEA-4128-98F2-B619E25F3A5A}">
  <ds:schemaRefs/>
</ds:datastoreItem>
</file>

<file path=customXml/itemProps14.xml><?xml version="1.0" encoding="utf-8"?>
<ds:datastoreItem xmlns:ds="http://schemas.openxmlformats.org/officeDocument/2006/customXml" ds:itemID="{216307B2-DF68-4EC7-9032-41EA550CC12F}">
  <ds:schemaRefs>
    <ds:schemaRef ds:uri="http://schemas.microsoft.com/sharepoint/v3/contenttype/forms"/>
  </ds:schemaRefs>
</ds:datastoreItem>
</file>

<file path=customXml/itemProps15.xml><?xml version="1.0" encoding="utf-8"?>
<ds:datastoreItem xmlns:ds="http://schemas.openxmlformats.org/officeDocument/2006/customXml" ds:itemID="{45CAF2C8-6130-4F63-B600-9263B1785816}">
  <ds:schemaRefs/>
</ds:datastoreItem>
</file>

<file path=customXml/itemProps16.xml><?xml version="1.0" encoding="utf-8"?>
<ds:datastoreItem xmlns:ds="http://schemas.openxmlformats.org/officeDocument/2006/customXml" ds:itemID="{1618AA06-B22E-4D19-9680-0D7830426729}">
  <ds:schemaRefs/>
</ds:datastoreItem>
</file>

<file path=customXml/itemProps17.xml><?xml version="1.0" encoding="utf-8"?>
<ds:datastoreItem xmlns:ds="http://schemas.openxmlformats.org/officeDocument/2006/customXml" ds:itemID="{572FBA73-6DBF-45DA-8282-9342320CFAB0}">
  <ds:schemaRefs/>
</ds:datastoreItem>
</file>

<file path=customXml/itemProps18.xml><?xml version="1.0" encoding="utf-8"?>
<ds:datastoreItem xmlns:ds="http://schemas.openxmlformats.org/officeDocument/2006/customXml" ds:itemID="{77327C46-9EF3-4602-A84D-DA431EC8980A}">
  <ds:schemaRefs/>
</ds:datastoreItem>
</file>

<file path=customXml/itemProps19.xml><?xml version="1.0" encoding="utf-8"?>
<ds:datastoreItem xmlns:ds="http://schemas.openxmlformats.org/officeDocument/2006/customXml" ds:itemID="{7B8FB86D-89BF-4CB5-A19F-8C62DA24E1D1}">
  <ds:schemaRefs/>
</ds:datastoreItem>
</file>

<file path=customXml/itemProps2.xml><?xml version="1.0" encoding="utf-8"?>
<ds:datastoreItem xmlns:ds="http://schemas.openxmlformats.org/officeDocument/2006/customXml" ds:itemID="{7CC5F709-E74B-4E5F-A728-923D5062EBEF}">
  <ds:schemaRefs/>
</ds:datastoreItem>
</file>

<file path=customXml/itemProps20.xml><?xml version="1.0" encoding="utf-8"?>
<ds:datastoreItem xmlns:ds="http://schemas.openxmlformats.org/officeDocument/2006/customXml" ds:itemID="{1581BFFB-B4CE-47A8-BE77-DC1339B1E5A7}">
  <ds:schemaRefs/>
</ds:datastoreItem>
</file>

<file path=customXml/itemProps21.xml><?xml version="1.0" encoding="utf-8"?>
<ds:datastoreItem xmlns:ds="http://schemas.openxmlformats.org/officeDocument/2006/customXml" ds:itemID="{B27F640E-84DF-4F97-BC70-D045F1E6594F}">
  <ds:schemaRefs/>
</ds:datastoreItem>
</file>

<file path=customXml/itemProps22.xml><?xml version="1.0" encoding="utf-8"?>
<ds:datastoreItem xmlns:ds="http://schemas.openxmlformats.org/officeDocument/2006/customXml" ds:itemID="{96ABBC8D-5DF1-4A5D-B948-1788DDB5AE7A}">
  <ds:schemaRefs/>
</ds:datastoreItem>
</file>

<file path=customXml/itemProps23.xml><?xml version="1.0" encoding="utf-8"?>
<ds:datastoreItem xmlns:ds="http://schemas.openxmlformats.org/officeDocument/2006/customXml" ds:itemID="{A9CC9AB1-02E3-4CD8-974F-8BCB890C3CE9}">
  <ds:schemaRefs/>
</ds:datastoreItem>
</file>

<file path=customXml/itemProps24.xml><?xml version="1.0" encoding="utf-8"?>
<ds:datastoreItem xmlns:ds="http://schemas.openxmlformats.org/officeDocument/2006/customXml" ds:itemID="{1666F4C2-68F5-4840-A44A-1A646C0925A1}">
  <ds:schemaRefs/>
</ds:datastoreItem>
</file>

<file path=customXml/itemProps25.xml><?xml version="1.0" encoding="utf-8"?>
<ds:datastoreItem xmlns:ds="http://schemas.openxmlformats.org/officeDocument/2006/customXml" ds:itemID="{D7BABA95-BFFE-422B-8591-3271669EEA88}">
  <ds:schemaRefs/>
</ds:datastoreItem>
</file>

<file path=customXml/itemProps26.xml><?xml version="1.0" encoding="utf-8"?>
<ds:datastoreItem xmlns:ds="http://schemas.openxmlformats.org/officeDocument/2006/customXml" ds:itemID="{A3ABD909-5180-46A9-9425-7C22BA8EFEAE}">
  <ds:schemaRefs/>
</ds:datastoreItem>
</file>

<file path=customXml/itemProps27.xml><?xml version="1.0" encoding="utf-8"?>
<ds:datastoreItem xmlns:ds="http://schemas.openxmlformats.org/officeDocument/2006/customXml" ds:itemID="{829B3DBF-A92F-4E33-9324-76EA8A7B3840}">
  <ds:schemaRefs/>
</ds:datastoreItem>
</file>

<file path=customXml/itemProps28.xml><?xml version="1.0" encoding="utf-8"?>
<ds:datastoreItem xmlns:ds="http://schemas.openxmlformats.org/officeDocument/2006/customXml" ds:itemID="{AC904B93-425D-4719-B9E7-1AA8FA3F4948}">
  <ds:schemaRefs/>
</ds:datastoreItem>
</file>

<file path=customXml/itemProps29.xml><?xml version="1.0" encoding="utf-8"?>
<ds:datastoreItem xmlns:ds="http://schemas.openxmlformats.org/officeDocument/2006/customXml" ds:itemID="{8E8998C3-C06C-49F9-B8EC-C5447C6107B1}">
  <ds:schemaRefs/>
</ds:datastoreItem>
</file>

<file path=customXml/itemProps3.xml><?xml version="1.0" encoding="utf-8"?>
<ds:datastoreItem xmlns:ds="http://schemas.openxmlformats.org/officeDocument/2006/customXml" ds:itemID="{80661B8B-A327-44F9-823B-4D9EE0B3EC78}">
  <ds:schemaRefs/>
</ds:datastoreItem>
</file>

<file path=customXml/itemProps30.xml><?xml version="1.0" encoding="utf-8"?>
<ds:datastoreItem xmlns:ds="http://schemas.openxmlformats.org/officeDocument/2006/customXml" ds:itemID="{C0C7102D-4774-414B-B001-A67EC01CC4F0}">
  <ds:schemaRefs/>
</ds:datastoreItem>
</file>

<file path=customXml/itemProps31.xml><?xml version="1.0" encoding="utf-8"?>
<ds:datastoreItem xmlns:ds="http://schemas.openxmlformats.org/officeDocument/2006/customXml" ds:itemID="{BA29F093-C06B-4C03-876C-5D84FC0FB53D}">
  <ds:schemaRefs/>
</ds:datastoreItem>
</file>

<file path=customXml/itemProps32.xml><?xml version="1.0" encoding="utf-8"?>
<ds:datastoreItem xmlns:ds="http://schemas.openxmlformats.org/officeDocument/2006/customXml" ds:itemID="{0EC7DA02-2402-45FD-AE3F-06382DBD207F}">
  <ds:schemaRefs/>
</ds:datastoreItem>
</file>

<file path=customXml/itemProps33.xml><?xml version="1.0" encoding="utf-8"?>
<ds:datastoreItem xmlns:ds="http://schemas.openxmlformats.org/officeDocument/2006/customXml" ds:itemID="{98B1FCBE-A0BB-427E-AA05-64150BCCF937}">
  <ds:schemaRefs/>
</ds:datastoreItem>
</file>

<file path=customXml/itemProps34.xml><?xml version="1.0" encoding="utf-8"?>
<ds:datastoreItem xmlns:ds="http://schemas.openxmlformats.org/officeDocument/2006/customXml" ds:itemID="{8707A169-5492-4E78-8DF0-AC1D007712C6}">
  <ds:schemaRefs/>
</ds:datastoreItem>
</file>

<file path=customXml/itemProps35.xml><?xml version="1.0" encoding="utf-8"?>
<ds:datastoreItem xmlns:ds="http://schemas.openxmlformats.org/officeDocument/2006/customXml" ds:itemID="{85D77EE6-52B7-48BE-9EDB-748F1EBB53DE}">
  <ds:schemaRefs/>
</ds:datastoreItem>
</file>

<file path=customXml/itemProps36.xml><?xml version="1.0" encoding="utf-8"?>
<ds:datastoreItem xmlns:ds="http://schemas.openxmlformats.org/officeDocument/2006/customXml" ds:itemID="{D9FE249F-833E-4CF0-BECB-552D01D7DC9E}">
  <ds:schemaRefs/>
</ds:datastoreItem>
</file>

<file path=customXml/itemProps37.xml><?xml version="1.0" encoding="utf-8"?>
<ds:datastoreItem xmlns:ds="http://schemas.openxmlformats.org/officeDocument/2006/customXml" ds:itemID="{38AB8DE4-FD9B-4166-BEC3-3F1753596133}">
  <ds:schemaRefs/>
</ds:datastoreItem>
</file>

<file path=customXml/itemProps38.xml><?xml version="1.0" encoding="utf-8"?>
<ds:datastoreItem xmlns:ds="http://schemas.openxmlformats.org/officeDocument/2006/customXml" ds:itemID="{15CF3461-70D1-4B54-AFAB-DAFDA0A238CD}">
  <ds:schemaRefs/>
</ds:datastoreItem>
</file>

<file path=customXml/itemProps39.xml><?xml version="1.0" encoding="utf-8"?>
<ds:datastoreItem xmlns:ds="http://schemas.openxmlformats.org/officeDocument/2006/customXml" ds:itemID="{B4358B0B-2321-47B9-9A74-3A49977C2FFE}">
  <ds:schemaRefs/>
</ds:datastoreItem>
</file>

<file path=customXml/itemProps4.xml><?xml version="1.0" encoding="utf-8"?>
<ds:datastoreItem xmlns:ds="http://schemas.openxmlformats.org/officeDocument/2006/customXml" ds:itemID="{46313302-F709-482A-B3FC-B75ED0E0058F}">
  <ds:schemaRefs/>
</ds:datastoreItem>
</file>

<file path=customXml/itemProps40.xml><?xml version="1.0" encoding="utf-8"?>
<ds:datastoreItem xmlns:ds="http://schemas.openxmlformats.org/officeDocument/2006/customXml" ds:itemID="{7E35FEDB-1F0E-4D67-A313-4AC59C26FF29}">
  <ds:schemaRefs/>
</ds:datastoreItem>
</file>

<file path=customXml/itemProps41.xml><?xml version="1.0" encoding="utf-8"?>
<ds:datastoreItem xmlns:ds="http://schemas.openxmlformats.org/officeDocument/2006/customXml" ds:itemID="{247EDAD5-49C9-4EA5-A7FC-4273FCCC9A77}">
  <ds:schemaRefs/>
</ds:datastoreItem>
</file>

<file path=customXml/itemProps42.xml><?xml version="1.0" encoding="utf-8"?>
<ds:datastoreItem xmlns:ds="http://schemas.openxmlformats.org/officeDocument/2006/customXml" ds:itemID="{61A5ADDA-6C1F-44AD-B126-31D30BD4CB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3.xml><?xml version="1.0" encoding="utf-8"?>
<ds:datastoreItem xmlns:ds="http://schemas.openxmlformats.org/officeDocument/2006/customXml" ds:itemID="{5C68B887-D3EB-46C2-BDD5-7AA802D03940}">
  <ds:schemaRefs/>
</ds:datastoreItem>
</file>

<file path=customXml/itemProps44.xml><?xml version="1.0" encoding="utf-8"?>
<ds:datastoreItem xmlns:ds="http://schemas.openxmlformats.org/officeDocument/2006/customXml" ds:itemID="{C2132514-295F-40DD-AAD2-1F3447E355B7}">
  <ds:schemaRefs/>
</ds:datastoreItem>
</file>

<file path=customXml/itemProps45.xml><?xml version="1.0" encoding="utf-8"?>
<ds:datastoreItem xmlns:ds="http://schemas.openxmlformats.org/officeDocument/2006/customXml" ds:itemID="{2DD81CF9-A101-4742-9A76-7CE342300508}">
  <ds:schemaRefs/>
</ds:datastoreItem>
</file>

<file path=customXml/itemProps46.xml><?xml version="1.0" encoding="utf-8"?>
<ds:datastoreItem xmlns:ds="http://schemas.openxmlformats.org/officeDocument/2006/customXml" ds:itemID="{8B39FDEE-78DE-4CB2-912B-787DFD814937}">
  <ds:schemaRefs/>
</ds:datastoreItem>
</file>

<file path=customXml/itemProps47.xml><?xml version="1.0" encoding="utf-8"?>
<ds:datastoreItem xmlns:ds="http://schemas.openxmlformats.org/officeDocument/2006/customXml" ds:itemID="{A81EA0A8-8E2E-46EE-8771-5DF4716D7168}">
  <ds:schemaRefs/>
</ds:datastoreItem>
</file>

<file path=customXml/itemProps48.xml><?xml version="1.0" encoding="utf-8"?>
<ds:datastoreItem xmlns:ds="http://schemas.openxmlformats.org/officeDocument/2006/customXml" ds:itemID="{959B8C41-9B7E-4819-A7C7-E72AD9D3061A}">
  <ds:schemaRefs/>
</ds:datastoreItem>
</file>

<file path=customXml/itemProps49.xml><?xml version="1.0" encoding="utf-8"?>
<ds:datastoreItem xmlns:ds="http://schemas.openxmlformats.org/officeDocument/2006/customXml" ds:itemID="{52DAA569-6063-4575-9956-F4DBE1E11F5A}">
  <ds:schemaRefs/>
</ds:datastoreItem>
</file>

<file path=customXml/itemProps5.xml><?xml version="1.0" encoding="utf-8"?>
<ds:datastoreItem xmlns:ds="http://schemas.openxmlformats.org/officeDocument/2006/customXml" ds:itemID="{F2DBB806-5791-4E50-AA52-790C957D911E}">
  <ds:schemaRefs/>
</ds:datastoreItem>
</file>

<file path=customXml/itemProps50.xml><?xml version="1.0" encoding="utf-8"?>
<ds:datastoreItem xmlns:ds="http://schemas.openxmlformats.org/officeDocument/2006/customXml" ds:itemID="{D8097D0C-BE3E-4AEC-9593-65CFCCB19297}">
  <ds:schemaRefs/>
</ds:datastoreItem>
</file>

<file path=customXml/itemProps51.xml><?xml version="1.0" encoding="utf-8"?>
<ds:datastoreItem xmlns:ds="http://schemas.openxmlformats.org/officeDocument/2006/customXml" ds:itemID="{78C03E5B-6B48-4164-8BF8-ACEF6C93E40F}">
  <ds:schemaRefs/>
</ds:datastoreItem>
</file>

<file path=customXml/itemProps52.xml><?xml version="1.0" encoding="utf-8"?>
<ds:datastoreItem xmlns:ds="http://schemas.openxmlformats.org/officeDocument/2006/customXml" ds:itemID="{C72DAE9A-DB57-4070-8DD0-630C2A210608}">
  <ds:schemaRefs/>
</ds:datastoreItem>
</file>

<file path=customXml/itemProps6.xml><?xml version="1.0" encoding="utf-8"?>
<ds:datastoreItem xmlns:ds="http://schemas.openxmlformats.org/officeDocument/2006/customXml" ds:itemID="{435D1543-4E0C-44DF-B49A-77275FB9D8E7}">
  <ds:schemaRefs/>
</ds:datastoreItem>
</file>

<file path=customXml/itemProps7.xml><?xml version="1.0" encoding="utf-8"?>
<ds:datastoreItem xmlns:ds="http://schemas.openxmlformats.org/officeDocument/2006/customXml" ds:itemID="{DF05C3C4-8B35-4EAC-B1D8-164B5B4E21B9}">
  <ds:schemaRefs/>
</ds:datastoreItem>
</file>

<file path=customXml/itemProps8.xml><?xml version="1.0" encoding="utf-8"?>
<ds:datastoreItem xmlns:ds="http://schemas.openxmlformats.org/officeDocument/2006/customXml" ds:itemID="{69AAB8A7-D99D-44F1-A48F-713E3C957318}">
  <ds:schemaRefs/>
</ds:datastoreItem>
</file>

<file path=customXml/itemProps9.xml><?xml version="1.0" encoding="utf-8"?>
<ds:datastoreItem xmlns:ds="http://schemas.openxmlformats.org/officeDocument/2006/customXml" ds:itemID="{8A2884AD-AC67-4AC3-A332-6D2561DC7212}">
  <ds:schemaRefs/>
</ds:datastoreItem>
</file>

<file path=docProps/app.xml><?xml version="1.0" encoding="utf-8"?>
<Properties xmlns="http://schemas.openxmlformats.org/officeDocument/2006/extended-properties" xmlns:vt="http://schemas.openxmlformats.org/officeDocument/2006/docPropsVTypes">
  <Template/>
  <TotalTime>1</TotalTime>
  <Words>6595</Words>
  <Application>Microsoft Office PowerPoint</Application>
  <PresentationFormat>Custom</PresentationFormat>
  <Paragraphs>877</Paragraphs>
  <Slides>65</Slides>
  <Notes>64</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69" baseType="lpstr">
      <vt:lpstr>Arial</vt:lpstr>
      <vt:lpstr>Wingdings</vt:lpstr>
      <vt:lpstr>Siemens 2017 – 16:9</vt:lpstr>
      <vt:lpstr>think-cell Slide</vt:lpstr>
      <vt:lpstr>LOGO! Communication Modules Remote control and monitoring with LOGO! Technical slides</vt:lpstr>
      <vt:lpstr>Agenda</vt:lpstr>
      <vt:lpstr>LOGO! Modular PLC – positioning</vt:lpstr>
      <vt:lpstr>LOGO! – The ideal solution in between auxiliary relays and controllers</vt:lpstr>
      <vt:lpstr>Agenda</vt:lpstr>
      <vt:lpstr>LOGO! product overview</vt:lpstr>
      <vt:lpstr>LOGO! additional components</vt:lpstr>
      <vt:lpstr>LOGO! highlights  This is LOGO!</vt:lpstr>
      <vt:lpstr>LOGO! CMR highlights</vt:lpstr>
      <vt:lpstr>LOGO! CMR  Functions</vt:lpstr>
      <vt:lpstr>LOGO! CMR  Further functions with firmware V2.0</vt:lpstr>
      <vt:lpstr>LOGO! CSM  Highlights</vt:lpstr>
      <vt:lpstr>LOGO! CSM unmanaged Compact Switch Module  Functional overview </vt:lpstr>
      <vt:lpstr>Agenda</vt:lpstr>
      <vt:lpstr>LOGO! Benefits</vt:lpstr>
      <vt:lpstr>LOGO! CMR Benefits</vt:lpstr>
      <vt:lpstr>LOGO! CSM12/24 Benefits</vt:lpstr>
      <vt:lpstr>Agenda</vt:lpstr>
      <vt:lpstr>Networking with LOGO! CSM12/24</vt:lpstr>
      <vt:lpstr>Monitoring, alerting and control of distributed systems using SMS, e.g. monitoring of a water tank with LOGO! CMR </vt:lpstr>
      <vt:lpstr>Time-of-day synchronization using LOGO! CMR by means of NTP,  Mobile Network Provider or GPS</vt:lpstr>
      <vt:lpstr>LOGO! CMR calculation of position data by means of GPS </vt:lpstr>
      <vt:lpstr>LOGO! CMR Symbolic addressing  / Alias SMS</vt:lpstr>
      <vt:lpstr>Secure remote access to LOGO! CMR and LOGO! BM</vt:lpstr>
      <vt:lpstr>Examples of stand-alone applications for LOGO! CMR</vt:lpstr>
      <vt:lpstr>Agenda</vt:lpstr>
      <vt:lpstr>LOGO! CMR  Design</vt:lpstr>
      <vt:lpstr>LOGO! CMR  Technical data</vt:lpstr>
      <vt:lpstr>LOGO! CMR  Key data / Quantities </vt:lpstr>
      <vt:lpstr>LOGO! CMR function: SMS receive Syntax overview of the possible SMS, which can be received</vt:lpstr>
      <vt:lpstr>Commissioning LOGO! CMR First steps</vt:lpstr>
      <vt:lpstr>Configuration with web based management  Start page</vt:lpstr>
      <vt:lpstr>Configuration with web based management Mobile wireless settings</vt:lpstr>
      <vt:lpstr>Configuration with web based management Activate GPS</vt:lpstr>
      <vt:lpstr>Configuration with web based management  Time-of-day synchronization</vt:lpstr>
      <vt:lpstr>Configuration with web based management Signal monitoring</vt:lpstr>
      <vt:lpstr>Configuration with web based management Example</vt:lpstr>
      <vt:lpstr>Configuration with web based management Create user</vt:lpstr>
      <vt:lpstr>Configuration with web based management Create user group</vt:lpstr>
      <vt:lpstr>Configuration with web based management Monitoring-/message configuration in 5 steps</vt:lpstr>
      <vt:lpstr>Monitoring-/message configuration  1. Define message text</vt:lpstr>
      <vt:lpstr>Monitoring-/message configuration  2. Define signal</vt:lpstr>
      <vt:lpstr>Monitoring-/message configuration  3. Define events</vt:lpstr>
      <vt:lpstr>Monitoring-/message configuration  4. Define action e.g. SMS</vt:lpstr>
      <vt:lpstr>Monitoring-/message configuration  5. Define assignments: event to action</vt:lpstr>
      <vt:lpstr>Configuration via web based management  Alias-SMS – &lt;WAN&gt; &lt;SMS – Alias&gt;</vt:lpstr>
      <vt:lpstr>Configuration via web based management Symbolic name in SMS-syntax</vt:lpstr>
      <vt:lpstr>Configuration via web based management Symbolic name in SMS-syntax</vt:lpstr>
      <vt:lpstr>LOGO! CMR diagnostics</vt:lpstr>
      <vt:lpstr>Remote access connection to LOGO! BM Security settings OpenVPN</vt:lpstr>
      <vt:lpstr>LOGO! CSM Design</vt:lpstr>
      <vt:lpstr>Agenda</vt:lpstr>
      <vt:lpstr>LOGO!  Ordering data</vt:lpstr>
      <vt:lpstr>LOGO! Communication modules Ordering data</vt:lpstr>
      <vt:lpstr>LOGO! CMR Ordering data Accessories 1</vt:lpstr>
      <vt:lpstr>LOGO! CMR Ordering data Accessories (2)</vt:lpstr>
      <vt:lpstr>Connecting the antennas to the LOGO! CMR  Configuration with GPS und cellular network</vt:lpstr>
      <vt:lpstr>Connecting the antennas to the LOGO! CMR  in the control cabinet – configuration with GPS und cellular network</vt:lpstr>
      <vt:lpstr>Agenda</vt:lpstr>
      <vt:lpstr>Typical application areas</vt:lpstr>
      <vt:lpstr>Agenda</vt:lpstr>
      <vt:lpstr>Further information</vt:lpstr>
      <vt:lpstr>Thank you for your attention!</vt:lpstr>
      <vt:lpstr>Disclaimer</vt:lpstr>
      <vt:lpstr>Security information</vt:lpstr>
    </vt:vector>
  </TitlesOfParts>
  <Company>Siemens AG</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LOGO!8 Communication Modules</dc:title>
  <dc:creator>volker.hoock@siemens.com</dc:creator>
  <cp:keywords>C_Unrestricted</cp:keywords>
  <dc:description>Industrial Remote Communication - Communication modules for LOGO! 8 :trends and technologies, portfolio, industries, and references</dc:description>
  <cp:lastModifiedBy>Buday, Alexandra (ext) (RC-US DI FA MK P&amp;T)</cp:lastModifiedBy>
  <cp:revision>508</cp:revision>
  <cp:lastPrinted>2016-05-23T07:47:47Z</cp:lastPrinted>
  <dcterms:created xsi:type="dcterms:W3CDTF">2006-04-07T10:01:45Z</dcterms:created>
  <dcterms:modified xsi:type="dcterms:W3CDTF">2020-06-15T20:37:45Z</dcterms:modified>
  <dc:language>Deutsch</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iemensSecurityClass">
    <vt:lpwstr>Unrestricted</vt:lpwstr>
  </property>
  <property fmtid="{D5CDD505-2E9C-101B-9397-08002B2CF9AE}" pid="3" name="DocumentInfoType">
    <vt:lpwstr/>
  </property>
  <property fmtid="{D5CDD505-2E9C-101B-9397-08002B2CF9AE}" pid="4" name="SlidesCount">
    <vt:i4>66</vt:i4>
  </property>
  <property fmtid="{D5CDD505-2E9C-101B-9397-08002B2CF9AE}" pid="5" name="ChangeComment">
    <vt:lpwstr/>
  </property>
  <property fmtid="{D5CDD505-2E9C-101B-9397-08002B2CF9AE}" pid="6" name="PresentationFormat">
    <vt:lpwstr>16:9</vt:lpwstr>
  </property>
  <property fmtid="{D5CDD505-2E9C-101B-9397-08002B2CF9AE}" pid="7" name="ContentTypeId">
    <vt:lpwstr>0x010100F6D1295F7ABAC2479DE7A3A75AE68A40</vt:lpwstr>
  </property>
  <property fmtid="{D5CDD505-2E9C-101B-9397-08002B2CF9AE}" pid="8" name="Document Confidentiality">
    <vt:lpwstr>Unrestricted</vt:lpwstr>
  </property>
  <property fmtid="{D5CDD505-2E9C-101B-9397-08002B2CF9AE}" pid="9" name="sodocoClasLang">
    <vt:lpwstr>Unrestricted</vt:lpwstr>
  </property>
  <property fmtid="{D5CDD505-2E9C-101B-9397-08002B2CF9AE}" pid="10" name="sodocoClasLangId">
    <vt:i4>1</vt:i4>
  </property>
  <property fmtid="{D5CDD505-2E9C-101B-9397-08002B2CF9AE}" pid="11" name="sodocoClasId">
    <vt:i4>0</vt:i4>
  </property>
  <property fmtid="{D5CDD505-2E9C-101B-9397-08002B2CF9AE}" pid="12" name="Language">
    <vt:lpwstr>en_EN</vt:lpwstr>
  </property>
  <property fmtid="{D5CDD505-2E9C-101B-9397-08002B2CF9AE}" pid="13" name="DateIssued">
    <vt:lpwstr>2020-03-13</vt:lpwstr>
  </property>
  <property fmtid="{D5CDD505-2E9C-101B-9397-08002B2CF9AE}" pid="14" name="MPM_Visible_From">
    <vt:lpwstr>2020-03-13</vt:lpwstr>
  </property>
  <property fmtid="{D5CDD505-2E9C-101B-9397-08002B2CF9AE}" pid="15" name="MPM_Visible_To">
    <vt:lpwstr>2022-09-15</vt:lpwstr>
  </property>
  <property fmtid="{D5CDD505-2E9C-101B-9397-08002B2CF9AE}" pid="16" name="MPM_Product">
    <vt:lpwstr>key_9182069;Remote networks</vt:lpwstr>
  </property>
  <property fmtid="{D5CDD505-2E9C-101B-9397-08002B2CF9AE}" pid="17" name="MPM_Industry">
    <vt:lpwstr>;ObjectType</vt:lpwstr>
  </property>
  <property fmtid="{D5CDD505-2E9C-101B-9397-08002B2CF9AE}" pid="18" name="MPM_Service">
    <vt:lpwstr>;ObjectType</vt:lpwstr>
  </property>
  <property fmtid="{D5CDD505-2E9C-101B-9397-08002B2CF9AE}" pid="19" name="MPM_Topic">
    <vt:lpwstr>;ObjectType</vt:lpwstr>
  </property>
  <property fmtid="{D5CDD505-2E9C-101B-9397-08002B2CF9AE}" pid="20" name="MPM_InfoType">
    <vt:lpwstr>inf_50720;Technical Slides</vt:lpwstr>
  </property>
  <property fmtid="{D5CDD505-2E9C-101B-9397-08002B2CF9AE}" pid="21" name="MPM_Source">
    <vt:lpwstr>src23020200;DI PA</vt:lpwstr>
  </property>
  <property fmtid="{D5CDD505-2E9C-101B-9397-08002B2CF9AE}" pid="22" name="MPM_Keyword">
    <vt:lpwstr>LOGO, LOGO! 8 Communication Modules, Remote control, monitoring, Telecontrol, Industrial remote communication, CMR, Communication Module Radio, CSM, Compact Switch Module</vt:lpwstr>
  </property>
  <property fmtid="{D5CDD505-2E9C-101B-9397-08002B2CF9AE}" pid="23" name="MPMID">
    <vt:lpwstr>65853af760d842de9f4fe3041e282f25</vt:lpwstr>
  </property>
  <property fmtid="{D5CDD505-2E9C-101B-9397-08002B2CF9AE}" pid="24" name="Document_Confidentiality">
    <vt:lpwstr>Unrestricted</vt:lpwstr>
  </property>
</Properties>
</file>